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012819" y="10058400"/>
            <a:ext cx="317042" cy="21613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#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1452"/>
            <a:ext cx="6764020" cy="11887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Do</a:t>
            </a:r>
            <a:r>
              <a:rPr dirty="0" smtClean="0" sz="1600" spc="-40" b="1" u="heavy">
                <a:latin typeface="Times New Roman"/>
                <a:cs typeface="Times New Roman"/>
              </a:rPr>
              <a:t>m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in</a:t>
            </a:r>
            <a:r>
              <a:rPr dirty="0" smtClean="0" sz="1600" spc="1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nd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Ra</a:t>
            </a:r>
            <a:r>
              <a:rPr dirty="0" smtClean="0" sz="1600" spc="-10" b="1" u="heavy">
                <a:latin typeface="Times New Roman"/>
                <a:cs typeface="Times New Roman"/>
              </a:rPr>
              <a:t>ng</a:t>
            </a:r>
            <a:r>
              <a:rPr dirty="0" smtClean="0" sz="1600" spc="-10" b="1" u="heavy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  <a:p>
            <a:pPr marL="12700" marR="12700" indent="261620">
              <a:lnSpc>
                <a:spcPct val="143700"/>
              </a:lnSpc>
              <a:spcBef>
                <a:spcPts val="100"/>
              </a:spcBef>
            </a:pPr>
            <a:r>
              <a:rPr dirty="0" smtClean="0" sz="1400">
                <a:latin typeface="Times New Roman"/>
                <a:cs typeface="Times New Roman"/>
              </a:rPr>
              <a:t>If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set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values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hich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real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0">
                <a:latin typeface="Times New Roman"/>
                <a:cs typeface="Times New Roman"/>
              </a:rPr>
              <a:t> set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ues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res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 var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cal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range of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1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ran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if: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69827" y="1930988"/>
            <a:ext cx="26936" cy="14703"/>
          </a:xfrm>
          <a:custGeom>
            <a:avLst/>
            <a:gdLst/>
            <a:ahLst/>
            <a:cxnLst/>
            <a:rect l="l" t="t" r="r" b="b"/>
            <a:pathLst>
              <a:path w="26936" h="14703">
                <a:moveTo>
                  <a:pt x="0" y="14703"/>
                </a:moveTo>
                <a:lnTo>
                  <a:pt x="26936" y="0"/>
                </a:lnTo>
              </a:path>
            </a:pathLst>
          </a:custGeom>
          <a:ln w="82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96764" y="1935073"/>
            <a:ext cx="39091" cy="80460"/>
          </a:xfrm>
          <a:custGeom>
            <a:avLst/>
            <a:gdLst/>
            <a:ahLst/>
            <a:cxnLst/>
            <a:rect l="l" t="t" r="r" b="b"/>
            <a:pathLst>
              <a:path w="39091" h="80460">
                <a:moveTo>
                  <a:pt x="0" y="0"/>
                </a:moveTo>
                <a:lnTo>
                  <a:pt x="39091" y="80460"/>
                </a:lnTo>
              </a:path>
            </a:pathLst>
          </a:custGeom>
          <a:ln w="175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0203" y="1781090"/>
            <a:ext cx="51681" cy="234443"/>
          </a:xfrm>
          <a:custGeom>
            <a:avLst/>
            <a:gdLst/>
            <a:ahLst/>
            <a:cxnLst/>
            <a:rect l="l" t="t" r="r" b="b"/>
            <a:pathLst>
              <a:path w="51681" h="234443">
                <a:moveTo>
                  <a:pt x="0" y="234443"/>
                </a:moveTo>
                <a:lnTo>
                  <a:pt x="51681" y="0"/>
                </a:lnTo>
              </a:path>
            </a:pathLst>
          </a:custGeom>
          <a:ln w="86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91885" y="1781090"/>
            <a:ext cx="523462" cy="0"/>
          </a:xfrm>
          <a:custGeom>
            <a:avLst/>
            <a:gdLst/>
            <a:ahLst/>
            <a:cxnLst/>
            <a:rect l="l" t="t" r="r" b="b"/>
            <a:pathLst>
              <a:path w="523462" h="0">
                <a:moveTo>
                  <a:pt x="0" y="0"/>
                </a:moveTo>
                <a:lnTo>
                  <a:pt x="523462" y="0"/>
                </a:lnTo>
              </a:path>
            </a:pathLst>
          </a:custGeom>
          <a:ln w="81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39842" y="1736988"/>
            <a:ext cx="591820" cy="327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00" spc="-210">
                <a:latin typeface="Symbol"/>
                <a:cs typeface="Symbol"/>
              </a:rPr>
              <a:t></a:t>
            </a:r>
            <a:r>
              <a:rPr dirty="0" smtClean="0" sz="1600" spc="160">
                <a:latin typeface="Times New Roman"/>
                <a:cs typeface="Times New Roman"/>
              </a:rPr>
              <a:t>a</a:t>
            </a:r>
            <a:r>
              <a:rPr dirty="0" smtClean="0" sz="2100" spc="-135">
                <a:latin typeface="Symbol"/>
                <a:cs typeface="Symbol"/>
              </a:rPr>
              <a:t></a:t>
            </a:r>
            <a:r>
              <a:rPr dirty="0" smtClean="0" sz="2100" spc="-16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y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5706" y="1800488"/>
            <a:ext cx="51054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5">
                <a:latin typeface="Times New Roman"/>
                <a:cs typeface="Times New Roman"/>
              </a:rPr>
              <a:t>9</a:t>
            </a:r>
            <a:r>
              <a:rPr dirty="0" smtClean="0" sz="1600" spc="-17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</a:t>
            </a:r>
            <a:r>
              <a:rPr dirty="0" smtClean="0" sz="1600" spc="-13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x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baseline="43859" sz="1425" spc="30">
                <a:latin typeface="Times New Roman"/>
                <a:cs typeface="Times New Roman"/>
              </a:rPr>
              <a:t>2</a:t>
            </a:r>
            <a:endParaRPr baseline="43859" sz="1425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0972" y="2210026"/>
            <a:ext cx="3536950" cy="1317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735">
              <a:lnSpc>
                <a:spcPct val="100000"/>
              </a:lnSpc>
            </a:pPr>
            <a:r>
              <a:rPr dirty="0" smtClean="0" sz="1600" spc="70">
                <a:latin typeface="Times New Roman"/>
                <a:cs typeface="Times New Roman"/>
              </a:rPr>
              <a:t>9</a:t>
            </a:r>
            <a:r>
              <a:rPr dirty="0" smtClean="0" sz="1600" spc="-18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</a:t>
            </a:r>
            <a:r>
              <a:rPr dirty="0" smtClean="0" sz="1600" spc="-140">
                <a:latin typeface="Times New Roman"/>
                <a:cs typeface="Times New Roman"/>
              </a:rPr>
              <a:t> </a:t>
            </a:r>
            <a:r>
              <a:rPr dirty="0" smtClean="0" sz="1600" spc="195">
                <a:latin typeface="Times New Roman"/>
                <a:cs typeface="Times New Roman"/>
              </a:rPr>
              <a:t>x</a:t>
            </a:r>
            <a:r>
              <a:rPr dirty="0" smtClean="0" baseline="43859" sz="1425" spc="44">
                <a:latin typeface="Times New Roman"/>
                <a:cs typeface="Times New Roman"/>
              </a:rPr>
              <a:t>2</a:t>
            </a:r>
            <a:r>
              <a:rPr dirty="0" smtClean="0" baseline="43859" sz="1425" spc="44">
                <a:latin typeface="Times New Roman"/>
                <a:cs typeface="Times New Roman"/>
              </a:rPr>
              <a:t> </a:t>
            </a:r>
            <a:r>
              <a:rPr dirty="0" smtClean="0" baseline="43859" sz="1425" spc="52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r>
              <a:rPr dirty="0" smtClean="0" sz="1600" spc="70">
                <a:latin typeface="Times New Roman"/>
                <a:cs typeface="Times New Roman"/>
              </a:rPr>
              <a:t> </a:t>
            </a:r>
            <a:r>
              <a:rPr dirty="0" smtClean="0" sz="1600" spc="90">
                <a:latin typeface="Times New Roman"/>
                <a:cs typeface="Times New Roman"/>
              </a:rPr>
              <a:t> </a:t>
            </a:r>
            <a:r>
              <a:rPr dirty="0" smtClean="0" sz="1600" spc="140">
                <a:latin typeface="Symbol"/>
                <a:cs typeface="Symbol"/>
              </a:rPr>
              <a:t></a:t>
            </a:r>
            <a:r>
              <a:rPr dirty="0" smtClean="0" sz="1600" spc="140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Times New Roman"/>
                <a:cs typeface="Times New Roman"/>
              </a:rPr>
              <a:t> </a:t>
            </a:r>
            <a:r>
              <a:rPr dirty="0" smtClean="0" sz="1600" spc="195">
                <a:latin typeface="Times New Roman"/>
                <a:cs typeface="Times New Roman"/>
              </a:rPr>
              <a:t>x</a:t>
            </a:r>
            <a:r>
              <a:rPr dirty="0" smtClean="0" baseline="43859" sz="1425" spc="44">
                <a:latin typeface="Times New Roman"/>
                <a:cs typeface="Times New Roman"/>
              </a:rPr>
              <a:t>2</a:t>
            </a:r>
            <a:r>
              <a:rPr dirty="0" smtClean="0" baseline="43859" sz="1425" spc="44">
                <a:latin typeface="Times New Roman"/>
                <a:cs typeface="Times New Roman"/>
              </a:rPr>
              <a:t> </a:t>
            </a:r>
            <a:r>
              <a:rPr dirty="0" smtClean="0" baseline="43859" sz="1425" spc="52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13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9</a:t>
            </a:r>
            <a:r>
              <a:rPr dirty="0" smtClean="0" sz="1600" spc="70">
                <a:latin typeface="Times New Roman"/>
                <a:cs typeface="Times New Roman"/>
              </a:rPr>
              <a:t> </a:t>
            </a:r>
            <a:r>
              <a:rPr dirty="0" smtClean="0" sz="1600" spc="-185">
                <a:latin typeface="Times New Roman"/>
                <a:cs typeface="Times New Roman"/>
              </a:rPr>
              <a:t> </a:t>
            </a:r>
            <a:r>
              <a:rPr dirty="0" smtClean="0" sz="1600" spc="140">
                <a:latin typeface="Symbol"/>
                <a:cs typeface="Symbol"/>
              </a:rPr>
              <a:t></a:t>
            </a:r>
            <a:r>
              <a:rPr dirty="0" smtClean="0" sz="1600" spc="140">
                <a:latin typeface="Times New Roman"/>
                <a:cs typeface="Times New Roman"/>
              </a:rPr>
              <a:t> </a:t>
            </a:r>
            <a:r>
              <a:rPr dirty="0" smtClean="0" sz="1600" spc="-15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</a:t>
            </a:r>
            <a:r>
              <a:rPr dirty="0" smtClean="0" sz="1600" spc="-22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3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8"/>
              </a:spcBef>
            </a:pPr>
            <a:endParaRPr sz="1000"/>
          </a:p>
          <a:p>
            <a:pPr marL="44450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</a:t>
            </a:r>
            <a:r>
              <a:rPr dirty="0" smtClean="0" sz="1600" spc="-21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3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24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x 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-3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3,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45085">
              <a:lnSpc>
                <a:spcPct val="100000"/>
              </a:lnSpc>
            </a:pPr>
            <a:r>
              <a:rPr dirty="0" smtClean="0" sz="1600" spc="85">
                <a:latin typeface="Times New Roman"/>
                <a:cs typeface="Times New Roman"/>
              </a:rPr>
              <a:t>R</a:t>
            </a:r>
            <a:r>
              <a:rPr dirty="0" smtClean="0" sz="1600" spc="-120">
                <a:latin typeface="Times New Roman"/>
                <a:cs typeface="Times New Roman"/>
              </a:rPr>
              <a:t> </a:t>
            </a:r>
            <a:r>
              <a:rPr dirty="0" smtClean="0" sz="1600" spc="35">
                <a:latin typeface="Times New Roman"/>
                <a:cs typeface="Times New Roman"/>
              </a:rPr>
              <a:t>: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0</a:t>
            </a:r>
            <a:r>
              <a:rPr dirty="0" smtClean="0" sz="1600" spc="-12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</a:t>
            </a:r>
            <a:r>
              <a:rPr dirty="0" smtClean="0" sz="1600" spc="-2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y</a:t>
            </a:r>
            <a:r>
              <a:rPr dirty="0" smtClean="0" sz="1600" spc="-9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</a:t>
            </a:r>
            <a:r>
              <a:rPr dirty="0" smtClean="0" sz="1600" spc="-13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19499" y="3887563"/>
            <a:ext cx="26959" cy="15223"/>
          </a:xfrm>
          <a:custGeom>
            <a:avLst/>
            <a:gdLst/>
            <a:ahLst/>
            <a:cxnLst/>
            <a:rect l="l" t="t" r="r" b="b"/>
            <a:pathLst>
              <a:path w="26959" h="15223">
                <a:moveTo>
                  <a:pt x="0" y="15223"/>
                </a:moveTo>
                <a:lnTo>
                  <a:pt x="26959" y="0"/>
                </a:lnTo>
              </a:path>
            </a:pathLst>
          </a:custGeom>
          <a:ln w="83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246459" y="3892088"/>
            <a:ext cx="39125" cy="68708"/>
          </a:xfrm>
          <a:custGeom>
            <a:avLst/>
            <a:gdLst/>
            <a:ahLst/>
            <a:cxnLst/>
            <a:rect l="l" t="t" r="r" b="b"/>
            <a:pathLst>
              <a:path w="39125" h="68708">
                <a:moveTo>
                  <a:pt x="0" y="0"/>
                </a:moveTo>
                <a:lnTo>
                  <a:pt x="39125" y="68708"/>
                </a:lnTo>
              </a:path>
            </a:pathLst>
          </a:custGeom>
          <a:ln w="175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1289935" y="3755489"/>
            <a:ext cx="51726" cy="205306"/>
          </a:xfrm>
          <a:custGeom>
            <a:avLst/>
            <a:gdLst/>
            <a:ahLst/>
            <a:cxnLst/>
            <a:rect l="l" t="t" r="r" b="b"/>
            <a:pathLst>
              <a:path w="51726" h="205306">
                <a:moveTo>
                  <a:pt x="0" y="205306"/>
                </a:moveTo>
                <a:lnTo>
                  <a:pt x="51726" y="0"/>
                </a:lnTo>
              </a:path>
            </a:pathLst>
          </a:custGeom>
          <a:ln w="86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341661" y="3755489"/>
            <a:ext cx="139566" cy="0"/>
          </a:xfrm>
          <a:custGeom>
            <a:avLst/>
            <a:gdLst/>
            <a:ahLst/>
            <a:cxnLst/>
            <a:rect l="l" t="t" r="r" b="b"/>
            <a:pathLst>
              <a:path w="139566" h="0">
                <a:moveTo>
                  <a:pt x="0" y="0"/>
                </a:moveTo>
                <a:lnTo>
                  <a:pt x="139566" y="0"/>
                </a:lnTo>
              </a:path>
            </a:pathLst>
          </a:custGeom>
          <a:ln w="82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076452" y="3899906"/>
            <a:ext cx="26959" cy="15223"/>
          </a:xfrm>
          <a:custGeom>
            <a:avLst/>
            <a:gdLst/>
            <a:ahLst/>
            <a:cxnLst/>
            <a:rect l="l" t="t" r="r" b="b"/>
            <a:pathLst>
              <a:path w="26959" h="15223">
                <a:moveTo>
                  <a:pt x="0" y="15223"/>
                </a:moveTo>
                <a:lnTo>
                  <a:pt x="26959" y="0"/>
                </a:lnTo>
              </a:path>
            </a:pathLst>
          </a:custGeom>
          <a:ln w="83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103411" y="3904431"/>
            <a:ext cx="39125" cy="104914"/>
          </a:xfrm>
          <a:custGeom>
            <a:avLst/>
            <a:gdLst/>
            <a:ahLst/>
            <a:cxnLst/>
            <a:rect l="l" t="t" r="r" b="b"/>
            <a:pathLst>
              <a:path w="39125" h="104914">
                <a:moveTo>
                  <a:pt x="0" y="0"/>
                </a:moveTo>
                <a:lnTo>
                  <a:pt x="39125" y="104914"/>
                </a:lnTo>
              </a:path>
            </a:pathLst>
          </a:custGeom>
          <a:ln w="177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146888" y="3712292"/>
            <a:ext cx="51743" cy="297053"/>
          </a:xfrm>
          <a:custGeom>
            <a:avLst/>
            <a:gdLst/>
            <a:ahLst/>
            <a:cxnLst/>
            <a:rect l="l" t="t" r="r" b="b"/>
            <a:pathLst>
              <a:path w="51743" h="297053">
                <a:moveTo>
                  <a:pt x="0" y="297053"/>
                </a:moveTo>
                <a:lnTo>
                  <a:pt x="51743" y="0"/>
                </a:lnTo>
              </a:path>
            </a:pathLst>
          </a:custGeom>
          <a:ln w="86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198631" y="3712292"/>
            <a:ext cx="579551" cy="0"/>
          </a:xfrm>
          <a:custGeom>
            <a:avLst/>
            <a:gdLst/>
            <a:ahLst/>
            <a:cxnLst/>
            <a:rect l="l" t="t" r="r" b="b"/>
            <a:pathLst>
              <a:path w="579551" h="0">
                <a:moveTo>
                  <a:pt x="0" y="0"/>
                </a:moveTo>
                <a:lnTo>
                  <a:pt x="579551" y="0"/>
                </a:lnTo>
              </a:path>
            </a:pathLst>
          </a:custGeom>
          <a:ln w="82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63689" y="4674085"/>
            <a:ext cx="27131" cy="15095"/>
          </a:xfrm>
          <a:custGeom>
            <a:avLst/>
            <a:gdLst/>
            <a:ahLst/>
            <a:cxnLst/>
            <a:rect l="l" t="t" r="r" b="b"/>
            <a:pathLst>
              <a:path w="27131" h="15095">
                <a:moveTo>
                  <a:pt x="0" y="15095"/>
                </a:moveTo>
                <a:lnTo>
                  <a:pt x="27131" y="0"/>
                </a:lnTo>
              </a:path>
            </a:pathLst>
          </a:custGeom>
          <a:ln w="8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90821" y="4678572"/>
            <a:ext cx="38946" cy="68949"/>
          </a:xfrm>
          <a:custGeom>
            <a:avLst/>
            <a:gdLst/>
            <a:ahLst/>
            <a:cxnLst/>
            <a:rect l="l" t="t" r="r" b="b"/>
            <a:pathLst>
              <a:path w="38946" h="68949">
                <a:moveTo>
                  <a:pt x="0" y="0"/>
                </a:moveTo>
                <a:lnTo>
                  <a:pt x="38946" y="68949"/>
                </a:lnTo>
              </a:path>
            </a:pathLst>
          </a:custGeom>
          <a:ln w="172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534143" y="4541904"/>
            <a:ext cx="52072" cy="205616"/>
          </a:xfrm>
          <a:custGeom>
            <a:avLst/>
            <a:gdLst/>
            <a:ahLst/>
            <a:cxnLst/>
            <a:rect l="l" t="t" r="r" b="b"/>
            <a:pathLst>
              <a:path w="52072" h="205616">
                <a:moveTo>
                  <a:pt x="0" y="205616"/>
                </a:moveTo>
                <a:lnTo>
                  <a:pt x="52072" y="0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586216" y="4541904"/>
            <a:ext cx="139585" cy="0"/>
          </a:xfrm>
          <a:custGeom>
            <a:avLst/>
            <a:gdLst/>
            <a:ahLst/>
            <a:cxnLst/>
            <a:rect l="l" t="t" r="r" b="b"/>
            <a:pathLst>
              <a:path w="139585" h="0">
                <a:moveTo>
                  <a:pt x="0" y="0"/>
                </a:moveTo>
                <a:lnTo>
                  <a:pt x="139585" y="0"/>
                </a:lnTo>
              </a:path>
            </a:pathLst>
          </a:custGeom>
          <a:ln w="81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726579" y="4674085"/>
            <a:ext cx="27134" cy="15095"/>
          </a:xfrm>
          <a:custGeom>
            <a:avLst/>
            <a:gdLst/>
            <a:ahLst/>
            <a:cxnLst/>
            <a:rect l="l" t="t" r="r" b="b"/>
            <a:pathLst>
              <a:path w="27134" h="15095">
                <a:moveTo>
                  <a:pt x="0" y="15095"/>
                </a:moveTo>
                <a:lnTo>
                  <a:pt x="27134" y="0"/>
                </a:lnTo>
              </a:path>
            </a:pathLst>
          </a:custGeom>
          <a:ln w="82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1753714" y="4678572"/>
            <a:ext cx="38941" cy="68949"/>
          </a:xfrm>
          <a:custGeom>
            <a:avLst/>
            <a:gdLst/>
            <a:ahLst/>
            <a:cxnLst/>
            <a:rect l="l" t="t" r="r" b="b"/>
            <a:pathLst>
              <a:path w="38941" h="68949">
                <a:moveTo>
                  <a:pt x="0" y="0"/>
                </a:moveTo>
                <a:lnTo>
                  <a:pt x="38941" y="68949"/>
                </a:lnTo>
              </a:path>
            </a:pathLst>
          </a:custGeom>
          <a:ln w="172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797035" y="4541904"/>
            <a:ext cx="51641" cy="205616"/>
          </a:xfrm>
          <a:custGeom>
            <a:avLst/>
            <a:gdLst/>
            <a:ahLst/>
            <a:cxnLst/>
            <a:rect l="l" t="t" r="r" b="b"/>
            <a:pathLst>
              <a:path w="51641" h="205616">
                <a:moveTo>
                  <a:pt x="0" y="205616"/>
                </a:moveTo>
                <a:lnTo>
                  <a:pt x="51641" y="0"/>
                </a:lnTo>
              </a:path>
            </a:pathLst>
          </a:custGeom>
          <a:ln w="871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848677" y="4541904"/>
            <a:ext cx="140035" cy="0"/>
          </a:xfrm>
          <a:custGeom>
            <a:avLst/>
            <a:gdLst/>
            <a:ahLst/>
            <a:cxnLst/>
            <a:rect l="l" t="t" r="r" b="b"/>
            <a:pathLst>
              <a:path w="140035" h="0">
                <a:moveTo>
                  <a:pt x="0" y="0"/>
                </a:moveTo>
                <a:lnTo>
                  <a:pt x="140035" y="0"/>
                </a:lnTo>
              </a:path>
            </a:pathLst>
          </a:custGeom>
          <a:ln w="81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39866" y="3679107"/>
            <a:ext cx="1346835" cy="1490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18210" algn="l"/>
              </a:tabLst>
            </a:pPr>
            <a:r>
              <a:rPr dirty="0" smtClean="0" sz="2150" spc="-210">
                <a:latin typeface="Symbol"/>
                <a:cs typeface="Symbol"/>
              </a:rPr>
              <a:t></a:t>
            </a:r>
            <a:r>
              <a:rPr dirty="0" smtClean="0" sz="1600" spc="105">
                <a:latin typeface="Times New Roman"/>
                <a:cs typeface="Times New Roman"/>
              </a:rPr>
              <a:t>b</a:t>
            </a:r>
            <a:r>
              <a:rPr dirty="0" smtClean="0" sz="2150" spc="-160">
                <a:latin typeface="Symbol"/>
                <a:cs typeface="Symbol"/>
              </a:rPr>
              <a:t></a:t>
            </a:r>
            <a:r>
              <a:rPr dirty="0" smtClean="0" sz="2150" spc="-17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y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r>
              <a:rPr dirty="0" smtClean="0" sz="1600" spc="60">
                <a:latin typeface="Times New Roman"/>
                <a:cs typeface="Times New Roman"/>
              </a:rPr>
              <a:t>	</a:t>
            </a:r>
            <a:r>
              <a:rPr dirty="0" smtClean="0" sz="1600" spc="55">
                <a:latin typeface="Times New Roman"/>
                <a:cs typeface="Times New Roman"/>
              </a:rPr>
              <a:t>x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</a:t>
            </a:r>
            <a:r>
              <a:rPr dirty="0" smtClean="0" sz="1600" spc="-15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77"/>
              </a:spcBef>
            </a:pPr>
            <a:endParaRPr sz="1000"/>
          </a:p>
          <a:p>
            <a:pPr marL="19685">
              <a:lnSpc>
                <a:spcPct val="100000"/>
              </a:lnSpc>
            </a:pP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-3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</a:t>
            </a:r>
            <a:r>
              <a:rPr dirty="0" smtClean="0" sz="1600" spc="-9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7"/>
              </a:spcBef>
            </a:pPr>
            <a:endParaRPr sz="1100"/>
          </a:p>
          <a:p>
            <a:pPr algn="ctr" marL="11430">
              <a:lnSpc>
                <a:spcPct val="100000"/>
              </a:lnSpc>
            </a:pP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3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</a:t>
            </a:r>
            <a:r>
              <a:rPr dirty="0" smtClean="0" sz="1600" spc="-16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4</a:t>
            </a:r>
            <a:r>
              <a:rPr dirty="0" smtClean="0" sz="1600" spc="-12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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0</a:t>
            </a:r>
            <a:r>
              <a:rPr dirty="0" smtClean="0" sz="1600" spc="60">
                <a:latin typeface="Times New Roman"/>
                <a:cs typeface="Times New Roman"/>
              </a:rPr>
              <a:t> </a:t>
            </a:r>
            <a:r>
              <a:rPr dirty="0" smtClean="0" sz="1600" spc="-180">
                <a:latin typeface="Times New Roman"/>
                <a:cs typeface="Times New Roman"/>
              </a:rPr>
              <a:t> </a:t>
            </a:r>
            <a:r>
              <a:rPr dirty="0" smtClean="0" sz="1600" spc="125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6510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Times New Roman"/>
                <a:cs typeface="Times New Roman"/>
              </a:rPr>
              <a:t>1</a:t>
            </a:r>
            <a:r>
              <a:rPr dirty="0" smtClean="0" sz="1600" spc="70">
                <a:latin typeface="Times New Roman"/>
                <a:cs typeface="Times New Roman"/>
              </a:rPr>
              <a:t>6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100">
                <a:latin typeface="Symbol"/>
                <a:cs typeface="Symbol"/>
              </a:rPr>
              <a:t>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52601" y="4535754"/>
            <a:ext cx="136652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10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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4</a:t>
            </a:r>
            <a:r>
              <a:rPr dirty="0" smtClean="0" sz="1600" spc="60">
                <a:latin typeface="Times New Roman"/>
                <a:cs typeface="Times New Roman"/>
              </a:rPr>
              <a:t> </a:t>
            </a:r>
            <a:r>
              <a:rPr dirty="0" smtClean="0" sz="1600" spc="-180">
                <a:latin typeface="Times New Roman"/>
                <a:cs typeface="Times New Roman"/>
              </a:rPr>
              <a:t> </a:t>
            </a:r>
            <a:r>
              <a:rPr dirty="0" smtClean="0" sz="1600" spc="125">
                <a:latin typeface="Symbol"/>
                <a:cs typeface="Symbol"/>
              </a:rPr>
              <a:t></a:t>
            </a:r>
            <a:r>
              <a:rPr dirty="0" smtClean="0" sz="1600" spc="125">
                <a:latin typeface="Times New Roman"/>
                <a:cs typeface="Times New Roman"/>
              </a:rPr>
              <a:t> </a:t>
            </a:r>
            <a:r>
              <a:rPr dirty="0" smtClean="0" sz="1600" spc="-12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-4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</a:t>
            </a:r>
            <a:r>
              <a:rPr dirty="0" smtClean="0" sz="1600" spc="-254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Times New Roman"/>
                <a:cs typeface="Times New Roman"/>
              </a:rPr>
              <a:t>16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0972" y="5288152"/>
            <a:ext cx="4441190" cy="564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If x 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16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from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finit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45085">
              <a:lnSpc>
                <a:spcPct val="100000"/>
              </a:lnSpc>
            </a:pPr>
            <a:r>
              <a:rPr dirty="0" smtClean="0" sz="1600" spc="95">
                <a:latin typeface="Times New Roman"/>
                <a:cs typeface="Times New Roman"/>
              </a:rPr>
              <a:t>R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6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9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95">
                <a:latin typeface="Times New Roman"/>
                <a:cs typeface="Times New Roman"/>
              </a:rPr>
              <a:t> </a:t>
            </a:r>
            <a:r>
              <a:rPr dirty="0" smtClean="0" sz="1600" spc="100">
                <a:latin typeface="Symbol"/>
                <a:cs typeface="Symbol"/>
              </a:rPr>
              <a:t>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196453" y="6313536"/>
            <a:ext cx="429943" cy="0"/>
          </a:xfrm>
          <a:custGeom>
            <a:avLst/>
            <a:gdLst/>
            <a:ahLst/>
            <a:cxnLst/>
            <a:rect l="l" t="t" r="r" b="b"/>
            <a:pathLst>
              <a:path w="429943" h="0">
                <a:moveTo>
                  <a:pt x="0" y="0"/>
                </a:moveTo>
                <a:lnTo>
                  <a:pt x="429943" y="0"/>
                </a:lnTo>
              </a:path>
            </a:pathLst>
          </a:custGeom>
          <a:ln w="83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1057913" y="6346907"/>
            <a:ext cx="26929" cy="15027"/>
          </a:xfrm>
          <a:custGeom>
            <a:avLst/>
            <a:gdLst/>
            <a:ahLst/>
            <a:cxnLst/>
            <a:rect l="l" t="t" r="r" b="b"/>
            <a:pathLst>
              <a:path w="26929" h="15027">
                <a:moveTo>
                  <a:pt x="0" y="15027"/>
                </a:moveTo>
                <a:lnTo>
                  <a:pt x="26929" y="0"/>
                </a:lnTo>
              </a:path>
            </a:pathLst>
          </a:custGeom>
          <a:ln w="84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1084842" y="6351505"/>
            <a:ext cx="39081" cy="183131"/>
          </a:xfrm>
          <a:custGeom>
            <a:avLst/>
            <a:gdLst/>
            <a:ahLst/>
            <a:cxnLst/>
            <a:rect l="l" t="t" r="r" b="b"/>
            <a:pathLst>
              <a:path w="39081" h="183131">
                <a:moveTo>
                  <a:pt x="0" y="0"/>
                </a:moveTo>
                <a:lnTo>
                  <a:pt x="39081" y="183131"/>
                </a:lnTo>
              </a:path>
            </a:pathLst>
          </a:custGeom>
          <a:ln w="177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1128270" y="6039455"/>
            <a:ext cx="51685" cy="495180"/>
          </a:xfrm>
          <a:custGeom>
            <a:avLst/>
            <a:gdLst/>
            <a:ahLst/>
            <a:cxnLst/>
            <a:rect l="l" t="t" r="r" b="b"/>
            <a:pathLst>
              <a:path w="51685" h="495180">
                <a:moveTo>
                  <a:pt x="0" y="495180"/>
                </a:moveTo>
                <a:lnTo>
                  <a:pt x="51685" y="0"/>
                </a:lnTo>
              </a:path>
            </a:pathLst>
          </a:custGeom>
          <a:ln w="86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179955" y="6039455"/>
            <a:ext cx="464243" cy="0"/>
          </a:xfrm>
          <a:custGeom>
            <a:avLst/>
            <a:gdLst/>
            <a:ahLst/>
            <a:cxnLst/>
            <a:rect l="l" t="t" r="r" b="b"/>
            <a:pathLst>
              <a:path w="464243" h="0">
                <a:moveTo>
                  <a:pt x="0" y="0"/>
                </a:moveTo>
                <a:lnTo>
                  <a:pt x="464243" y="0"/>
                </a:lnTo>
              </a:path>
            </a:pathLst>
          </a:custGeom>
          <a:ln w="83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39834" y="6098566"/>
            <a:ext cx="578485" cy="327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00" spc="-215">
                <a:latin typeface="Symbol"/>
                <a:cs typeface="Symbol"/>
              </a:rPr>
              <a:t></a:t>
            </a:r>
            <a:r>
              <a:rPr dirty="0" smtClean="0" sz="1600" spc="80">
                <a:latin typeface="Times New Roman"/>
                <a:cs typeface="Times New Roman"/>
              </a:rPr>
              <a:t>c</a:t>
            </a:r>
            <a:r>
              <a:rPr dirty="0" smtClean="0" sz="2100" spc="-150">
                <a:latin typeface="Symbol"/>
                <a:cs typeface="Symbol"/>
              </a:rPr>
              <a:t></a:t>
            </a:r>
            <a:r>
              <a:rPr dirty="0" smtClean="0" sz="2100" spc="-15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y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201120" y="6322676"/>
            <a:ext cx="43307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0">
                <a:latin typeface="Times New Roman"/>
                <a:cs typeface="Times New Roman"/>
              </a:rPr>
              <a:t>x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</a:t>
            </a:r>
            <a:r>
              <a:rPr dirty="0" smtClean="0" sz="1600" spc="-14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218922" y="6033165"/>
            <a:ext cx="41402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0">
                <a:latin typeface="Times New Roman"/>
                <a:cs typeface="Times New Roman"/>
              </a:rPr>
              <a:t>x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4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71759" y="6964735"/>
            <a:ext cx="431609" cy="0"/>
          </a:xfrm>
          <a:custGeom>
            <a:avLst/>
            <a:gdLst/>
            <a:ahLst/>
            <a:cxnLst/>
            <a:rect l="l" t="t" r="r" b="b"/>
            <a:pathLst>
              <a:path w="431609" h="0">
                <a:moveTo>
                  <a:pt x="0" y="0"/>
                </a:moveTo>
                <a:lnTo>
                  <a:pt x="431609" y="0"/>
                </a:lnTo>
              </a:path>
            </a:pathLst>
          </a:custGeom>
          <a:ln w="82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10297" y="6813026"/>
            <a:ext cx="195008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80">
                <a:latin typeface="Symbol"/>
                <a:cs typeface="Symbol"/>
              </a:rPr>
              <a:t>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baseline="34722" sz="2400" spc="67">
                <a:latin typeface="Times New Roman"/>
                <a:cs typeface="Times New Roman"/>
              </a:rPr>
              <a:t>x</a:t>
            </a:r>
            <a:r>
              <a:rPr dirty="0" smtClean="0" baseline="34722" sz="2400" spc="-127">
                <a:latin typeface="Times New Roman"/>
                <a:cs typeface="Times New Roman"/>
              </a:rPr>
              <a:t> </a:t>
            </a:r>
            <a:r>
              <a:rPr dirty="0" smtClean="0" baseline="34722" sz="2400" spc="225">
                <a:latin typeface="Symbol"/>
                <a:cs typeface="Symbol"/>
              </a:rPr>
              <a:t></a:t>
            </a:r>
            <a:r>
              <a:rPr dirty="0" smtClean="0" baseline="34722" sz="2400" spc="67">
                <a:latin typeface="Times New Roman"/>
                <a:cs typeface="Times New Roman"/>
              </a:rPr>
              <a:t>1</a:t>
            </a:r>
            <a:r>
              <a:rPr dirty="0" smtClean="0" baseline="34722" sz="2400" spc="82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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0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sz="1600" spc="-25">
                <a:latin typeface="Times New Roman"/>
                <a:cs typeface="Times New Roman"/>
              </a:rPr>
              <a:t>a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r>
              <a:rPr dirty="0" smtClean="0" sz="1600" spc="45">
                <a:latin typeface="Times New Roman"/>
                <a:cs typeface="Times New Roman"/>
              </a:rPr>
              <a:t>d</a:t>
            </a:r>
            <a:r>
              <a:rPr dirty="0" smtClean="0" sz="1600" spc="45">
                <a:latin typeface="Times New Roman"/>
                <a:cs typeface="Times New Roman"/>
              </a:rPr>
              <a:t> 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</a:t>
            </a:r>
            <a:r>
              <a:rPr dirty="0" smtClean="0" sz="1600" spc="-2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76949" y="6973716"/>
            <a:ext cx="43434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9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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728765" y="7600065"/>
            <a:ext cx="430898" cy="0"/>
          </a:xfrm>
          <a:custGeom>
            <a:avLst/>
            <a:gdLst/>
            <a:ahLst/>
            <a:cxnLst/>
            <a:rect l="l" t="t" r="r" b="b"/>
            <a:pathLst>
              <a:path w="430898" h="0">
                <a:moveTo>
                  <a:pt x="0" y="0"/>
                </a:moveTo>
                <a:lnTo>
                  <a:pt x="430898" y="0"/>
                </a:lnTo>
              </a:path>
            </a:pathLst>
          </a:custGeom>
          <a:ln w="8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751437" y="7319528"/>
            <a:ext cx="741045" cy="385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50">
                <a:latin typeface="Times New Roman"/>
                <a:cs typeface="Times New Roman"/>
              </a:rPr>
              <a:t> </a:t>
            </a:r>
            <a:r>
              <a:rPr dirty="0" smtClean="0" baseline="-34722" sz="2400" spc="75">
                <a:latin typeface="Symbol"/>
                <a:cs typeface="Symbol"/>
              </a:rPr>
              <a:t></a:t>
            </a:r>
            <a:r>
              <a:rPr dirty="0" smtClean="0" baseline="-34722" sz="2400" spc="-120">
                <a:latin typeface="Times New Roman"/>
                <a:cs typeface="Times New Roman"/>
              </a:rPr>
              <a:t> </a:t>
            </a:r>
            <a:r>
              <a:rPr dirty="0" smtClean="0" baseline="-34722" sz="2400" spc="67">
                <a:latin typeface="Times New Roman"/>
                <a:cs typeface="Times New Roman"/>
              </a:rPr>
              <a:t>0</a:t>
            </a:r>
            <a:endParaRPr baseline="-34722" sz="24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33524" y="7609299"/>
            <a:ext cx="43434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9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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3477" y="7448418"/>
            <a:ext cx="120713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65">
                <a:latin typeface="Times New Roman"/>
                <a:cs typeface="Times New Roman"/>
              </a:rPr>
              <a:t>F</a:t>
            </a:r>
            <a:r>
              <a:rPr dirty="0" smtClean="0" sz="1600" spc="20">
                <a:latin typeface="Times New Roman"/>
                <a:cs typeface="Times New Roman"/>
              </a:rPr>
              <a:t>o</a:t>
            </a:r>
            <a:r>
              <a:rPr dirty="0" smtClean="0" sz="1600" spc="30">
                <a:latin typeface="Times New Roman"/>
                <a:cs typeface="Times New Roman"/>
              </a:rPr>
              <a:t>r</a:t>
            </a:r>
            <a:r>
              <a:rPr dirty="0" smtClean="0" sz="1600" spc="6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2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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Symbol"/>
                <a:cs typeface="Symbol"/>
              </a:rPr>
              <a:t>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110">
                <a:latin typeface="Times New Roman"/>
                <a:cs typeface="Times New Roman"/>
              </a:rPr>
              <a:t> </a:t>
            </a:r>
            <a:r>
              <a:rPr dirty="0" smtClean="0" sz="1600" spc="9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050912" y="8234100"/>
            <a:ext cx="429547" cy="0"/>
          </a:xfrm>
          <a:custGeom>
            <a:avLst/>
            <a:gdLst/>
            <a:ahLst/>
            <a:cxnLst/>
            <a:rect l="l" t="t" r="r" b="b"/>
            <a:pathLst>
              <a:path w="429547" h="0">
                <a:moveTo>
                  <a:pt x="0" y="0"/>
                </a:moveTo>
                <a:lnTo>
                  <a:pt x="429547" y="0"/>
                </a:lnTo>
              </a:path>
            </a:pathLst>
          </a:custGeom>
          <a:ln w="82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073166" y="7953655"/>
            <a:ext cx="739775" cy="385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145">
                <a:latin typeface="Symbol"/>
                <a:cs typeface="Symbol"/>
              </a:rPr>
              <a:t>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baseline="-34722" sz="2400" spc="75">
                <a:latin typeface="Symbol"/>
                <a:cs typeface="Symbol"/>
              </a:rPr>
              <a:t></a:t>
            </a:r>
            <a:r>
              <a:rPr dirty="0" smtClean="0" baseline="-34722" sz="2400" spc="-127">
                <a:latin typeface="Times New Roman"/>
                <a:cs typeface="Times New Roman"/>
              </a:rPr>
              <a:t> </a:t>
            </a:r>
            <a:r>
              <a:rPr dirty="0" smtClean="0" baseline="-34722" sz="2400" spc="67">
                <a:latin typeface="Times New Roman"/>
                <a:cs typeface="Times New Roman"/>
              </a:rPr>
              <a:t>0</a:t>
            </a:r>
            <a:endParaRPr baseline="-34722" sz="24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55689" y="8243081"/>
            <a:ext cx="43434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</a:t>
            </a:r>
            <a:r>
              <a:rPr dirty="0" smtClean="0" sz="1600" spc="-15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3510" y="8082391"/>
            <a:ext cx="152908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65">
                <a:latin typeface="Times New Roman"/>
                <a:cs typeface="Times New Roman"/>
              </a:rPr>
              <a:t>F</a:t>
            </a:r>
            <a:r>
              <a:rPr dirty="0" smtClean="0" sz="1600" spc="20">
                <a:latin typeface="Times New Roman"/>
                <a:cs typeface="Times New Roman"/>
              </a:rPr>
              <a:t>o</a:t>
            </a:r>
            <a:r>
              <a:rPr dirty="0" smtClean="0" sz="1600" spc="30">
                <a:latin typeface="Times New Roman"/>
                <a:cs typeface="Times New Roman"/>
              </a:rPr>
              <a:t>r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114">
                <a:latin typeface="Symbol"/>
                <a:cs typeface="Symbol"/>
              </a:rPr>
              <a:t>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-229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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2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</a:t>
            </a:r>
            <a:r>
              <a:rPr dirty="0" smtClean="0" sz="1600" spc="-6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2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sz="1600" spc="9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633592" y="8868161"/>
            <a:ext cx="430026" cy="0"/>
          </a:xfrm>
          <a:custGeom>
            <a:avLst/>
            <a:gdLst/>
            <a:ahLst/>
            <a:cxnLst/>
            <a:rect l="l" t="t" r="r" b="b"/>
            <a:pathLst>
              <a:path w="430026" h="0">
                <a:moveTo>
                  <a:pt x="0" y="0"/>
                </a:moveTo>
                <a:lnTo>
                  <a:pt x="430026" y="0"/>
                </a:lnTo>
              </a:path>
            </a:pathLst>
          </a:custGeom>
          <a:ln w="8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656264" y="8587623"/>
            <a:ext cx="742950" cy="385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90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baseline="-34722" sz="2400" spc="75">
                <a:latin typeface="Symbol"/>
                <a:cs typeface="Symbol"/>
              </a:rPr>
              <a:t></a:t>
            </a:r>
            <a:r>
              <a:rPr dirty="0" smtClean="0" baseline="-34722" sz="2400" spc="-120">
                <a:latin typeface="Times New Roman"/>
                <a:cs typeface="Times New Roman"/>
              </a:rPr>
              <a:t> </a:t>
            </a:r>
            <a:r>
              <a:rPr dirty="0" smtClean="0" baseline="-34722" sz="2400" spc="67">
                <a:latin typeface="Times New Roman"/>
                <a:cs typeface="Times New Roman"/>
              </a:rPr>
              <a:t>0</a:t>
            </a:r>
            <a:endParaRPr baseline="-34722" sz="2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638368" y="8877393"/>
            <a:ext cx="43434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9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</a:t>
            </a:r>
            <a:r>
              <a:rPr dirty="0" smtClean="0" sz="1600" spc="-15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43477" y="8716513"/>
            <a:ext cx="111188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65">
                <a:latin typeface="Times New Roman"/>
                <a:cs typeface="Times New Roman"/>
              </a:rPr>
              <a:t>F</a:t>
            </a:r>
            <a:r>
              <a:rPr dirty="0" smtClean="0" sz="1600" spc="20">
                <a:latin typeface="Times New Roman"/>
                <a:cs typeface="Times New Roman"/>
              </a:rPr>
              <a:t>o</a:t>
            </a:r>
            <a:r>
              <a:rPr dirty="0" smtClean="0" sz="1600" spc="30">
                <a:latin typeface="Times New Roman"/>
                <a:cs typeface="Times New Roman"/>
              </a:rPr>
              <a:t>r</a:t>
            </a:r>
            <a:r>
              <a:rPr dirty="0" smtClean="0" sz="1600" spc="6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</a:t>
            </a:r>
            <a:r>
              <a:rPr dirty="0" smtClean="0" sz="1600" spc="-6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2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sz="1600" spc="9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43448" y="9214582"/>
            <a:ext cx="3989070" cy="633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9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-18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10">
                <a:latin typeface="Symbol"/>
                <a:cs typeface="Symbol"/>
              </a:rPr>
              <a:t></a:t>
            </a:r>
            <a:r>
              <a:rPr dirty="0" smtClean="0" sz="1600" spc="70">
                <a:latin typeface="Times New Roman"/>
                <a:cs typeface="Times New Roman"/>
              </a:rPr>
              <a:t>1</a:t>
            </a:r>
            <a:r>
              <a:rPr dirty="0" smtClean="0" sz="1600" spc="-16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r>
              <a:rPr dirty="0" smtClean="0" sz="1600" spc="70">
                <a:latin typeface="Times New Roman"/>
                <a:cs typeface="Times New Roman"/>
              </a:rPr>
              <a:t>d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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5"/>
              </a:spcBef>
            </a:pPr>
            <a:endParaRPr sz="1000"/>
          </a:p>
          <a:p>
            <a:pPr marL="15875">
              <a:lnSpc>
                <a:spcPct val="100000"/>
              </a:lnSpc>
            </a:pPr>
            <a:r>
              <a:rPr dirty="0" smtClean="0" sz="1600" spc="85">
                <a:latin typeface="Times New Roman"/>
                <a:cs typeface="Times New Roman"/>
              </a:rPr>
              <a:t>w</a:t>
            </a:r>
            <a:r>
              <a:rPr dirty="0" smtClean="0" sz="1600" spc="30">
                <a:latin typeface="Times New Roman"/>
                <a:cs typeface="Times New Roman"/>
              </a:rPr>
              <a:t>h</a:t>
            </a:r>
            <a:r>
              <a:rPr dirty="0" smtClean="0" sz="1600" spc="-20">
                <a:latin typeface="Times New Roman"/>
                <a:cs typeface="Times New Roman"/>
              </a:rPr>
              <a:t>e</a:t>
            </a:r>
            <a:r>
              <a:rPr dirty="0" smtClean="0" sz="1600" spc="80">
                <a:latin typeface="Times New Roman"/>
                <a:cs typeface="Times New Roman"/>
              </a:rPr>
              <a:t>n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x</a:t>
            </a:r>
            <a:r>
              <a:rPr dirty="0" smtClean="0" sz="1600" spc="-25">
                <a:latin typeface="Times New Roman"/>
                <a:cs typeface="Times New Roman"/>
              </a:rPr>
              <a:t> </a:t>
            </a:r>
            <a:r>
              <a:rPr dirty="0" smtClean="0" sz="1600" spc="85">
                <a:latin typeface="Symbol"/>
                <a:cs typeface="Symbol"/>
              </a:rPr>
              <a:t>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Symbol"/>
                <a:cs typeface="Symbol"/>
              </a:rPr>
              <a:t></a:t>
            </a:r>
            <a:r>
              <a:rPr dirty="0" smtClean="0" sz="1600" spc="80">
                <a:latin typeface="Times New Roman"/>
                <a:cs typeface="Times New Roman"/>
              </a:rPr>
              <a:t>1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</a:t>
            </a:r>
            <a:r>
              <a:rPr dirty="0" smtClean="0" sz="1600" spc="155">
                <a:latin typeface="Times New Roman"/>
                <a:cs typeface="Times New Roman"/>
              </a:rPr>
              <a:t> 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y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85">
                <a:latin typeface="Symbol"/>
                <a:cs typeface="Symbol"/>
              </a:rPr>
              <a:t>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114">
                <a:latin typeface="Times New Roman"/>
                <a:cs typeface="Times New Roman"/>
              </a:rPr>
              <a:t>0</a:t>
            </a:r>
            <a:r>
              <a:rPr dirty="0" smtClean="0" sz="1600" spc="40">
                <a:latin typeface="Times New Roman"/>
                <a:cs typeface="Times New Roman"/>
              </a:rPr>
              <a:t>;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85">
                <a:latin typeface="Times New Roman"/>
                <a:cs typeface="Times New Roman"/>
              </a:rPr>
              <a:t>w</a:t>
            </a:r>
            <a:r>
              <a:rPr dirty="0" smtClean="0" sz="1600" spc="30">
                <a:latin typeface="Times New Roman"/>
                <a:cs typeface="Times New Roman"/>
              </a:rPr>
              <a:t>h</a:t>
            </a:r>
            <a:r>
              <a:rPr dirty="0" smtClean="0" sz="1600" spc="-20">
                <a:latin typeface="Times New Roman"/>
                <a:cs typeface="Times New Roman"/>
              </a:rPr>
              <a:t>e</a:t>
            </a:r>
            <a:r>
              <a:rPr dirty="0" smtClean="0" sz="1600" spc="80">
                <a:latin typeface="Times New Roman"/>
                <a:cs typeface="Times New Roman"/>
              </a:rPr>
              <a:t>n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x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</a:t>
            </a:r>
            <a:r>
              <a:rPr dirty="0" smtClean="0" sz="1600" spc="-185">
                <a:latin typeface="Times New Roman"/>
                <a:cs typeface="Times New Roman"/>
              </a:rPr>
              <a:t> </a:t>
            </a:r>
            <a:r>
              <a:rPr dirty="0" smtClean="0" sz="1600" spc="110">
                <a:latin typeface="Symbol"/>
                <a:cs typeface="Symbol"/>
              </a:rPr>
              <a:t></a:t>
            </a:r>
            <a:r>
              <a:rPr dirty="0" smtClean="0" sz="1600" spc="110">
                <a:latin typeface="Times New Roman"/>
                <a:cs typeface="Times New Roman"/>
              </a:rPr>
              <a:t> </a:t>
            </a:r>
            <a:r>
              <a:rPr dirty="0" smtClean="0" sz="1600" spc="-180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</a:t>
            </a:r>
            <a:r>
              <a:rPr dirty="0" smtClean="0" sz="1600" spc="155">
                <a:latin typeface="Times New Roman"/>
                <a:cs typeface="Times New Roman"/>
              </a:rPr>
              <a:t> 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y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220">
                <a:latin typeface="Symbol"/>
                <a:cs typeface="Symbol"/>
              </a:rPr>
              <a:t></a:t>
            </a:r>
            <a:r>
              <a:rPr dirty="0" smtClean="0" sz="1600" spc="8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3167" y="801598"/>
            <a:ext cx="528386" cy="0"/>
          </a:xfrm>
          <a:custGeom>
            <a:avLst/>
            <a:gdLst/>
            <a:ahLst/>
            <a:cxnLst/>
            <a:rect l="l" t="t" r="r" b="b"/>
            <a:pathLst>
              <a:path w="528386" h="0">
                <a:moveTo>
                  <a:pt x="0" y="0"/>
                </a:moveTo>
                <a:lnTo>
                  <a:pt x="528386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194663" y="824533"/>
            <a:ext cx="27033" cy="15023"/>
          </a:xfrm>
          <a:custGeom>
            <a:avLst/>
            <a:gdLst/>
            <a:ahLst/>
            <a:cxnLst/>
            <a:rect l="l" t="t" r="r" b="b"/>
            <a:pathLst>
              <a:path w="27033" h="15023">
                <a:moveTo>
                  <a:pt x="0" y="15023"/>
                </a:moveTo>
                <a:lnTo>
                  <a:pt x="27033" y="0"/>
                </a:lnTo>
              </a:path>
            </a:pathLst>
          </a:custGeom>
          <a:ln w="84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221697" y="828713"/>
            <a:ext cx="39146" cy="193920"/>
          </a:xfrm>
          <a:custGeom>
            <a:avLst/>
            <a:gdLst/>
            <a:ahLst/>
            <a:cxnLst/>
            <a:rect l="l" t="t" r="r" b="b"/>
            <a:pathLst>
              <a:path w="39146" h="193920">
                <a:moveTo>
                  <a:pt x="0" y="0"/>
                </a:moveTo>
                <a:lnTo>
                  <a:pt x="39146" y="193920"/>
                </a:lnTo>
              </a:path>
            </a:pathLst>
          </a:custGeom>
          <a:ln w="17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265232" y="501332"/>
            <a:ext cx="51785" cy="521300"/>
          </a:xfrm>
          <a:custGeom>
            <a:avLst/>
            <a:gdLst/>
            <a:ahLst/>
            <a:cxnLst/>
            <a:rect l="l" t="t" r="r" b="b"/>
            <a:pathLst>
              <a:path w="51785" h="521300">
                <a:moveTo>
                  <a:pt x="0" y="521300"/>
                </a:moveTo>
                <a:lnTo>
                  <a:pt x="51785" y="0"/>
                </a:lnTo>
              </a:path>
            </a:pathLst>
          </a:custGeom>
          <a:ln w="87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317017" y="501332"/>
            <a:ext cx="562090" cy="0"/>
          </a:xfrm>
          <a:custGeom>
            <a:avLst/>
            <a:gdLst/>
            <a:ahLst/>
            <a:cxnLst/>
            <a:rect l="l" t="t" r="r" b="b"/>
            <a:pathLst>
              <a:path w="562090" h="0">
                <a:moveTo>
                  <a:pt x="0" y="0"/>
                </a:moveTo>
                <a:lnTo>
                  <a:pt x="562090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43009" y="801598"/>
            <a:ext cx="234701" cy="0"/>
          </a:xfrm>
          <a:custGeom>
            <a:avLst/>
            <a:gdLst/>
            <a:ahLst/>
            <a:cxnLst/>
            <a:rect l="l" t="t" r="r" b="b"/>
            <a:pathLst>
              <a:path w="234701" h="0">
                <a:moveTo>
                  <a:pt x="0" y="0"/>
                </a:moveTo>
                <a:lnTo>
                  <a:pt x="234701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104505" y="826631"/>
            <a:ext cx="27209" cy="15006"/>
          </a:xfrm>
          <a:custGeom>
            <a:avLst/>
            <a:gdLst/>
            <a:ahLst/>
            <a:cxnLst/>
            <a:rect l="l" t="t" r="r" b="b"/>
            <a:pathLst>
              <a:path w="27209" h="15006">
                <a:moveTo>
                  <a:pt x="0" y="15006"/>
                </a:moveTo>
                <a:lnTo>
                  <a:pt x="27209" y="0"/>
                </a:lnTo>
              </a:path>
            </a:pathLst>
          </a:custGeom>
          <a:ln w="84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3131714" y="830795"/>
            <a:ext cx="38970" cy="194757"/>
          </a:xfrm>
          <a:custGeom>
            <a:avLst/>
            <a:gdLst/>
            <a:ahLst/>
            <a:cxnLst/>
            <a:rect l="l" t="t" r="r" b="b"/>
            <a:pathLst>
              <a:path w="38970" h="194757">
                <a:moveTo>
                  <a:pt x="0" y="0"/>
                </a:moveTo>
                <a:lnTo>
                  <a:pt x="38970" y="194757"/>
                </a:lnTo>
              </a:path>
            </a:pathLst>
          </a:custGeom>
          <a:ln w="175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75074" y="501332"/>
            <a:ext cx="51785" cy="524220"/>
          </a:xfrm>
          <a:custGeom>
            <a:avLst/>
            <a:gdLst/>
            <a:ahLst/>
            <a:cxnLst/>
            <a:rect l="l" t="t" r="r" b="b"/>
            <a:pathLst>
              <a:path w="51785" h="524220">
                <a:moveTo>
                  <a:pt x="0" y="524220"/>
                </a:moveTo>
                <a:lnTo>
                  <a:pt x="51785" y="0"/>
                </a:lnTo>
              </a:path>
            </a:pathLst>
          </a:custGeom>
          <a:ln w="87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226859" y="501332"/>
            <a:ext cx="268406" cy="0"/>
          </a:xfrm>
          <a:custGeom>
            <a:avLst/>
            <a:gdLst/>
            <a:ahLst/>
            <a:cxnLst/>
            <a:rect l="l" t="t" r="r" b="b"/>
            <a:pathLst>
              <a:path w="268406" h="0">
                <a:moveTo>
                  <a:pt x="0" y="0"/>
                </a:moveTo>
                <a:lnTo>
                  <a:pt x="268406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720663" y="788673"/>
            <a:ext cx="27209" cy="15006"/>
          </a:xfrm>
          <a:custGeom>
            <a:avLst/>
            <a:gdLst/>
            <a:ahLst/>
            <a:cxnLst/>
            <a:rect l="l" t="t" r="r" b="b"/>
            <a:pathLst>
              <a:path w="27209" h="15006">
                <a:moveTo>
                  <a:pt x="0" y="15006"/>
                </a:moveTo>
                <a:lnTo>
                  <a:pt x="27209" y="0"/>
                </a:lnTo>
              </a:path>
            </a:pathLst>
          </a:custGeom>
          <a:ln w="84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747872" y="792837"/>
            <a:ext cx="38970" cy="68820"/>
          </a:xfrm>
          <a:custGeom>
            <a:avLst/>
            <a:gdLst/>
            <a:ahLst/>
            <a:cxnLst/>
            <a:rect l="l" t="t" r="r" b="b"/>
            <a:pathLst>
              <a:path w="38970" h="68820">
                <a:moveTo>
                  <a:pt x="0" y="0"/>
                </a:moveTo>
                <a:lnTo>
                  <a:pt x="38970" y="68820"/>
                </a:lnTo>
              </a:path>
            </a:pathLst>
          </a:custGeom>
          <a:ln w="173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791232" y="656462"/>
            <a:ext cx="51785" cy="205195"/>
          </a:xfrm>
          <a:custGeom>
            <a:avLst/>
            <a:gdLst/>
            <a:ahLst/>
            <a:cxnLst/>
            <a:rect l="l" t="t" r="r" b="b"/>
            <a:pathLst>
              <a:path w="51785" h="205195">
                <a:moveTo>
                  <a:pt x="0" y="205195"/>
                </a:moveTo>
                <a:lnTo>
                  <a:pt x="51785" y="0"/>
                </a:lnTo>
              </a:path>
            </a:pathLst>
          </a:custGeom>
          <a:ln w="87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843017" y="656462"/>
            <a:ext cx="171857" cy="0"/>
          </a:xfrm>
          <a:custGeom>
            <a:avLst/>
            <a:gdLst/>
            <a:ahLst/>
            <a:cxnLst/>
            <a:rect l="l" t="t" r="r" b="b"/>
            <a:pathLst>
              <a:path w="171857" h="0">
                <a:moveTo>
                  <a:pt x="0" y="0"/>
                </a:moveTo>
                <a:lnTo>
                  <a:pt x="171857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536808" y="649697"/>
            <a:ext cx="860425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5595" algn="l"/>
              </a:tabLst>
            </a:pPr>
            <a:r>
              <a:rPr dirty="0" smtClean="0" sz="1600" spc="50">
                <a:latin typeface="Symbol"/>
                <a:cs typeface="Symbol"/>
              </a:rPr>
              <a:t></a:t>
            </a:r>
            <a:r>
              <a:rPr dirty="0" smtClean="0" sz="1600" spc="50">
                <a:latin typeface="Times New Roman"/>
                <a:cs typeface="Times New Roman"/>
              </a:rPr>
              <a:t>	</a:t>
            </a:r>
            <a:r>
              <a:rPr dirty="0" smtClean="0" sz="1600" spc="65">
                <a:latin typeface="Symbol"/>
                <a:cs typeface="Symbol"/>
              </a:rPr>
              <a:t></a:t>
            </a:r>
            <a:r>
              <a:rPr dirty="0" smtClean="0" sz="1600" spc="8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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65">
                <a:latin typeface="Symbol"/>
                <a:cs typeface="Symbol"/>
              </a:rPr>
              <a:t>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52943" y="520833"/>
            <a:ext cx="1024255" cy="381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60985" algn="l"/>
                <a:tab pos="902335" algn="l"/>
              </a:tabLst>
            </a:pPr>
            <a:r>
              <a:rPr dirty="0" smtClean="0" sz="1600" spc="45">
                <a:latin typeface="Times New Roman"/>
                <a:cs typeface="Times New Roman"/>
              </a:rPr>
              <a:t>2</a:t>
            </a:r>
            <a:r>
              <a:rPr dirty="0" smtClean="0" sz="1600" spc="45">
                <a:latin typeface="Times New Roman"/>
                <a:cs typeface="Times New Roman"/>
              </a:rPr>
              <a:t>	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-180">
                <a:latin typeface="Times New Roman"/>
                <a:cs typeface="Times New Roman"/>
              </a:rPr>
              <a:t> </a:t>
            </a:r>
            <a:r>
              <a:rPr dirty="0" smtClean="0" baseline="-34722" sz="2400" spc="75">
                <a:latin typeface="Symbol"/>
                <a:cs typeface="Symbol"/>
              </a:rPr>
              <a:t></a:t>
            </a:r>
            <a:r>
              <a:rPr dirty="0" smtClean="0" baseline="-34722" sz="2400" spc="75">
                <a:latin typeface="Times New Roman"/>
                <a:cs typeface="Times New Roman"/>
              </a:rPr>
              <a:t>	</a:t>
            </a:r>
            <a:r>
              <a:rPr dirty="0" smtClean="0" sz="1600" spc="45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334861" y="810676"/>
            <a:ext cx="53467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10">
                <a:latin typeface="Times New Roman"/>
                <a:cs typeface="Times New Roman"/>
              </a:rPr>
              <a:t>2</a:t>
            </a:r>
            <a:r>
              <a:rPr dirty="0" smtClean="0" baseline="43859" sz="1425" spc="30">
                <a:latin typeface="Symbol"/>
                <a:cs typeface="Symbol"/>
              </a:rPr>
              <a:t></a:t>
            </a:r>
            <a:r>
              <a:rPr dirty="0" smtClean="0" baseline="43859" sz="1425" spc="30">
                <a:latin typeface="Times New Roman"/>
                <a:cs typeface="Times New Roman"/>
              </a:rPr>
              <a:t> </a:t>
            </a:r>
            <a:r>
              <a:rPr dirty="0" smtClean="0" baseline="43859" sz="1425" spc="22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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6687" y="649697"/>
            <a:ext cx="170878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75">
                <a:latin typeface="Times New Roman"/>
                <a:cs typeface="Times New Roman"/>
              </a:rPr>
              <a:t>w</a:t>
            </a:r>
            <a:r>
              <a:rPr dirty="0" smtClean="0" sz="1600" spc="20">
                <a:latin typeface="Times New Roman"/>
                <a:cs typeface="Times New Roman"/>
              </a:rPr>
              <a:t>h</a:t>
            </a:r>
            <a:r>
              <a:rPr dirty="0" smtClean="0" sz="1600" spc="-25">
                <a:latin typeface="Times New Roman"/>
                <a:cs typeface="Times New Roman"/>
              </a:rPr>
              <a:t>e</a:t>
            </a:r>
            <a:r>
              <a:rPr dirty="0" smtClean="0" sz="1600" spc="45">
                <a:latin typeface="Times New Roman"/>
                <a:cs typeface="Times New Roman"/>
              </a:rPr>
              <a:t>n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110">
                <a:latin typeface="Times New Roman"/>
                <a:cs typeface="Times New Roman"/>
              </a:rPr>
              <a:t>2</a:t>
            </a:r>
            <a:r>
              <a:rPr dirty="0" smtClean="0" baseline="43859" sz="1425" spc="30">
                <a:latin typeface="Symbol"/>
                <a:cs typeface="Symbol"/>
              </a:rPr>
              <a:t></a:t>
            </a:r>
            <a:r>
              <a:rPr dirty="0" smtClean="0" baseline="43859" sz="1425" spc="30">
                <a:latin typeface="Times New Roman"/>
                <a:cs typeface="Times New Roman"/>
              </a:rPr>
              <a:t>   </a:t>
            </a:r>
            <a:r>
              <a:rPr dirty="0" smtClean="0" baseline="43859" sz="1425" spc="-89">
                <a:latin typeface="Times New Roman"/>
                <a:cs typeface="Times New Roman"/>
              </a:rPr>
              <a:t> </a:t>
            </a:r>
            <a:r>
              <a:rPr dirty="0" smtClean="0" sz="1600" spc="90">
                <a:latin typeface="Symbol"/>
                <a:cs typeface="Symbol"/>
              </a:rPr>
              <a:t>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y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41368" y="718509"/>
            <a:ext cx="212090" cy="348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6041" sz="2400" spc="165">
                <a:latin typeface="Times New Roman"/>
                <a:cs typeface="Times New Roman"/>
              </a:rPr>
              <a:t>0</a:t>
            </a:r>
            <a:r>
              <a:rPr dirty="0" smtClean="0" sz="950" spc="20">
                <a:latin typeface="Symbol"/>
                <a:cs typeface="Symbol"/>
              </a:rPr>
              <a:t></a:t>
            </a:r>
            <a:endParaRPr sz="9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53541" y="511212"/>
            <a:ext cx="95250" cy="154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20">
                <a:latin typeface="Symbol"/>
                <a:cs typeface="Symbol"/>
              </a:rPr>
              <a:t></a:t>
            </a:r>
            <a:endParaRPr sz="9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70030" y="511212"/>
            <a:ext cx="95250" cy="154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20">
                <a:latin typeface="Symbol"/>
                <a:cs typeface="Symbol"/>
              </a:rPr>
              <a:t></a:t>
            </a:r>
            <a:endParaRPr sz="95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3516" y="1163417"/>
            <a:ext cx="227012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95">
                <a:latin typeface="Times New Roman"/>
                <a:cs typeface="Times New Roman"/>
              </a:rPr>
              <a:t>R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6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r>
              <a:rPr dirty="0" smtClean="0" sz="1600" spc="-13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100">
                <a:latin typeface="Symbol"/>
                <a:cs typeface="Symbol"/>
              </a:rPr>
              <a:t></a:t>
            </a:r>
            <a:r>
              <a:rPr dirty="0" smtClean="0" sz="1600" spc="100">
                <a:latin typeface="Times New Roman"/>
                <a:cs typeface="Times New Roman"/>
              </a:rPr>
              <a:t> </a:t>
            </a:r>
            <a:r>
              <a:rPr dirty="0" smtClean="0" sz="1600" spc="125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e</a:t>
            </a:r>
            <a:r>
              <a:rPr dirty="0" smtClean="0" sz="1600" spc="-120">
                <a:latin typeface="Times New Roman"/>
                <a:cs typeface="Times New Roman"/>
              </a:rPr>
              <a:t>x</a:t>
            </a:r>
            <a:r>
              <a:rPr dirty="0" smtClean="0" sz="1600" spc="-30">
                <a:latin typeface="Times New Roman"/>
                <a:cs typeface="Times New Roman"/>
              </a:rPr>
              <a:t>c</a:t>
            </a:r>
            <a:r>
              <a:rPr dirty="0" smtClean="0" sz="1600" spc="-30">
                <a:latin typeface="Times New Roman"/>
                <a:cs typeface="Times New Roman"/>
              </a:rPr>
              <a:t>e</a:t>
            </a:r>
            <a:r>
              <a:rPr dirty="0" smtClean="0" sz="1600" spc="155">
                <a:latin typeface="Times New Roman"/>
                <a:cs typeface="Times New Roman"/>
              </a:rPr>
              <a:t>p</a:t>
            </a:r>
            <a:r>
              <a:rPr dirty="0" smtClean="0" sz="1600" spc="40">
                <a:latin typeface="Times New Roman"/>
                <a:cs typeface="Times New Roman"/>
              </a:rPr>
              <a:t>t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210">
                <a:latin typeface="Symbol"/>
                <a:cs typeface="Symbol"/>
              </a:rPr>
              <a:t></a:t>
            </a:r>
            <a:r>
              <a:rPr dirty="0" smtClean="0" sz="1600" spc="7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076449" y="1755728"/>
            <a:ext cx="27013" cy="14703"/>
          </a:xfrm>
          <a:custGeom>
            <a:avLst/>
            <a:gdLst/>
            <a:ahLst/>
            <a:cxnLst/>
            <a:rect l="l" t="t" r="r" b="b"/>
            <a:pathLst>
              <a:path w="27013" h="14703">
                <a:moveTo>
                  <a:pt x="0" y="14703"/>
                </a:moveTo>
                <a:lnTo>
                  <a:pt x="27013" y="0"/>
                </a:lnTo>
              </a:path>
            </a:pathLst>
          </a:custGeom>
          <a:ln w="82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103462" y="1759813"/>
            <a:ext cx="39246" cy="80460"/>
          </a:xfrm>
          <a:custGeom>
            <a:avLst/>
            <a:gdLst/>
            <a:ahLst/>
            <a:cxnLst/>
            <a:rect l="l" t="t" r="r" b="b"/>
            <a:pathLst>
              <a:path w="39246" h="80460">
                <a:moveTo>
                  <a:pt x="0" y="0"/>
                </a:moveTo>
                <a:lnTo>
                  <a:pt x="39246" y="80460"/>
                </a:lnTo>
              </a:path>
            </a:pathLst>
          </a:custGeom>
          <a:ln w="172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147054" y="1605830"/>
            <a:ext cx="51444" cy="234443"/>
          </a:xfrm>
          <a:custGeom>
            <a:avLst/>
            <a:gdLst/>
            <a:ahLst/>
            <a:cxnLst/>
            <a:rect l="l" t="t" r="r" b="b"/>
            <a:pathLst>
              <a:path w="51444" h="234443">
                <a:moveTo>
                  <a:pt x="0" y="234443"/>
                </a:moveTo>
                <a:lnTo>
                  <a:pt x="51444" y="0"/>
                </a:lnTo>
              </a:path>
            </a:pathLst>
          </a:custGeom>
          <a:ln w="86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198498" y="1605830"/>
            <a:ext cx="930251" cy="0"/>
          </a:xfrm>
          <a:custGeom>
            <a:avLst/>
            <a:gdLst/>
            <a:ahLst/>
            <a:cxnLst/>
            <a:rect l="l" t="t" r="r" b="b"/>
            <a:pathLst>
              <a:path w="930251" h="0">
                <a:moveTo>
                  <a:pt x="0" y="0"/>
                </a:moveTo>
                <a:lnTo>
                  <a:pt x="930251" y="0"/>
                </a:lnTo>
              </a:path>
            </a:pathLst>
          </a:custGeom>
          <a:ln w="81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39505" y="1555378"/>
            <a:ext cx="599440" cy="334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-229">
                <a:latin typeface="Symbol"/>
                <a:cs typeface="Symbol"/>
              </a:rPr>
              <a:t></a:t>
            </a:r>
            <a:r>
              <a:rPr dirty="0" smtClean="0" sz="1600" spc="130">
                <a:latin typeface="Times New Roman"/>
                <a:cs typeface="Times New Roman"/>
              </a:rPr>
              <a:t>d</a:t>
            </a:r>
            <a:r>
              <a:rPr dirty="0" smtClean="0" sz="2150" spc="-155">
                <a:latin typeface="Symbol"/>
                <a:cs typeface="Symbol"/>
              </a:rPr>
              <a:t></a:t>
            </a:r>
            <a:r>
              <a:rPr dirty="0" smtClean="0" sz="2150" spc="-18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y</a:t>
            </a:r>
            <a:r>
              <a:rPr dirty="0" smtClean="0" sz="1600" spc="-6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02358" y="1625228"/>
            <a:ext cx="94234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95">
                <a:latin typeface="Times New Roman"/>
                <a:cs typeface="Times New Roman"/>
              </a:rPr>
              <a:t>x</a:t>
            </a:r>
            <a:r>
              <a:rPr dirty="0" smtClean="0" baseline="43859" sz="1425" spc="37">
                <a:latin typeface="Times New Roman"/>
                <a:cs typeface="Times New Roman"/>
              </a:rPr>
              <a:t>2</a:t>
            </a:r>
            <a:r>
              <a:rPr dirty="0" smtClean="0" baseline="43859" sz="1425" spc="37">
                <a:latin typeface="Times New Roman"/>
                <a:cs typeface="Times New Roman"/>
              </a:rPr>
              <a:t> </a:t>
            </a:r>
            <a:r>
              <a:rPr dirty="0" smtClean="0" baseline="43859" sz="1425" spc="-37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</a:t>
            </a:r>
            <a:r>
              <a:rPr dirty="0" smtClean="0" sz="1600" spc="-160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2</a:t>
            </a: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-9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</a:t>
            </a:r>
            <a:r>
              <a:rPr dirty="0" smtClean="0" sz="1600" spc="-21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0972" y="1966363"/>
            <a:ext cx="6768465" cy="4219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8260">
              <a:lnSpc>
                <a:spcPct val="100000"/>
              </a:lnSpc>
            </a:pPr>
            <a:r>
              <a:rPr dirty="0" smtClean="0" sz="1600" spc="195">
                <a:latin typeface="Times New Roman"/>
                <a:cs typeface="Times New Roman"/>
              </a:rPr>
              <a:t>x</a:t>
            </a:r>
            <a:r>
              <a:rPr dirty="0" smtClean="0" baseline="43859" sz="1425" spc="44">
                <a:latin typeface="Times New Roman"/>
                <a:cs typeface="Times New Roman"/>
              </a:rPr>
              <a:t>2</a:t>
            </a:r>
            <a:r>
              <a:rPr dirty="0" smtClean="0" baseline="43859" sz="1425" spc="44">
                <a:latin typeface="Times New Roman"/>
                <a:cs typeface="Times New Roman"/>
              </a:rPr>
              <a:t> </a:t>
            </a:r>
            <a:r>
              <a:rPr dirty="0" smtClean="0" baseline="43859" sz="1425" spc="-52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</a:t>
            </a:r>
            <a:r>
              <a:rPr dirty="0" smtClean="0" sz="1600" spc="-16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2</a:t>
            </a:r>
            <a:r>
              <a:rPr dirty="0" smtClean="0" sz="1600" spc="-25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</a:t>
            </a:r>
            <a:r>
              <a:rPr dirty="0" smtClean="0" sz="1600" spc="-21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3</a:t>
            </a:r>
            <a:r>
              <a:rPr dirty="0" smtClean="0" sz="1600" spc="-17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r>
              <a:rPr dirty="0" smtClean="0" sz="1600" spc="70">
                <a:latin typeface="Times New Roman"/>
                <a:cs typeface="Times New Roman"/>
              </a:rPr>
              <a:t> </a:t>
            </a:r>
            <a:r>
              <a:rPr dirty="0" smtClean="0" sz="1600" spc="90">
                <a:latin typeface="Times New Roman"/>
                <a:cs typeface="Times New Roman"/>
              </a:rPr>
              <a:t> </a:t>
            </a:r>
            <a:r>
              <a:rPr dirty="0" smtClean="0" sz="1600" spc="140">
                <a:latin typeface="Symbol"/>
                <a:cs typeface="Symbol"/>
              </a:rPr>
              <a:t></a:t>
            </a:r>
            <a:r>
              <a:rPr dirty="0" smtClean="0" sz="1600" spc="140">
                <a:latin typeface="Times New Roman"/>
                <a:cs typeface="Times New Roman"/>
              </a:rPr>
              <a:t> </a:t>
            </a:r>
            <a:r>
              <a:rPr dirty="0" smtClean="0" sz="1600" spc="95">
                <a:latin typeface="Times New Roman"/>
                <a:cs typeface="Times New Roman"/>
              </a:rPr>
              <a:t> </a:t>
            </a:r>
            <a:r>
              <a:rPr dirty="0" smtClean="0" sz="2150" spc="-180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</a:t>
            </a:r>
            <a:r>
              <a:rPr dirty="0" smtClean="0" sz="1600" spc="-220">
                <a:latin typeface="Times New Roman"/>
                <a:cs typeface="Times New Roman"/>
              </a:rPr>
              <a:t> </a:t>
            </a:r>
            <a:r>
              <a:rPr dirty="0" smtClean="0" sz="1600" spc="30">
                <a:latin typeface="Times New Roman"/>
                <a:cs typeface="Times New Roman"/>
              </a:rPr>
              <a:t>3</a:t>
            </a:r>
            <a:r>
              <a:rPr dirty="0" smtClean="0" sz="2150" spc="-155">
                <a:latin typeface="Symbol"/>
                <a:cs typeface="Symbol"/>
              </a:rPr>
              <a:t></a:t>
            </a:r>
            <a:r>
              <a:rPr dirty="0" smtClean="0" sz="2150" spc="-175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-50">
                <a:latin typeface="Times New Roman"/>
                <a:cs typeface="Times New Roman"/>
              </a:rPr>
              <a:t>1</a:t>
            </a:r>
            <a:r>
              <a:rPr dirty="0" smtClean="0" sz="2150" spc="35">
                <a:latin typeface="Symbol"/>
                <a:cs typeface="Symbol"/>
              </a:rPr>
              <a:t>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45085" marR="3790950" indent="0">
              <a:lnSpc>
                <a:spcPct val="121700"/>
              </a:lnSpc>
              <a:spcBef>
                <a:spcPts val="20"/>
              </a:spcBef>
            </a:pPr>
            <a:r>
              <a:rPr dirty="0" smtClean="0" sz="1600" spc="70">
                <a:latin typeface="Times New Roman"/>
                <a:cs typeface="Times New Roman"/>
              </a:rPr>
              <a:t>F</a:t>
            </a:r>
            <a:r>
              <a:rPr dirty="0" smtClean="0" sz="1600" spc="20">
                <a:latin typeface="Times New Roman"/>
                <a:cs typeface="Times New Roman"/>
              </a:rPr>
              <a:t>o</a:t>
            </a:r>
            <a:r>
              <a:rPr dirty="0" smtClean="0" sz="1600" spc="45">
                <a:latin typeface="Times New Roman"/>
                <a:cs typeface="Times New Roman"/>
              </a:rPr>
              <a:t>r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Symbol"/>
                <a:cs typeface="Symbol"/>
              </a:rPr>
              <a:t></a:t>
            </a:r>
            <a:r>
              <a:rPr dirty="0" smtClean="0" sz="1600" spc="70">
                <a:latin typeface="Times New Roman"/>
                <a:cs typeface="Times New Roman"/>
              </a:rPr>
              <a:t>1</a:t>
            </a:r>
            <a:r>
              <a:rPr dirty="0" smtClean="0" sz="1600" spc="85">
                <a:latin typeface="Times New Roman"/>
                <a:cs typeface="Times New Roman"/>
              </a:rPr>
              <a:t> </a:t>
            </a:r>
            <a:r>
              <a:rPr dirty="0" smtClean="0" sz="1600" spc="140">
                <a:latin typeface="Symbol"/>
                <a:cs typeface="Symbol"/>
              </a:rPr>
              <a:t></a:t>
            </a:r>
            <a:r>
              <a:rPr dirty="0" smtClean="0" sz="1600" spc="140">
                <a:latin typeface="Times New Roman"/>
                <a:cs typeface="Times New Roman"/>
              </a:rPr>
              <a:t> </a:t>
            </a:r>
            <a:r>
              <a:rPr dirty="0" smtClean="0" sz="1600" spc="-190">
                <a:latin typeface="Times New Roman"/>
                <a:cs typeface="Times New Roman"/>
              </a:rPr>
              <a:t> </a:t>
            </a:r>
            <a:r>
              <a:rPr dirty="0" smtClean="0" sz="2100" spc="-160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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3</a:t>
            </a:r>
            <a:r>
              <a:rPr dirty="0" smtClean="0" sz="2100" spc="-140">
                <a:latin typeface="Symbol"/>
                <a:cs typeface="Symbol"/>
              </a:rPr>
              <a:t></a:t>
            </a:r>
            <a:r>
              <a:rPr dirty="0" smtClean="0" sz="2100" spc="-160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-55">
                <a:latin typeface="Times New Roman"/>
                <a:cs typeface="Times New Roman"/>
              </a:rPr>
              <a:t>1</a:t>
            </a:r>
            <a:r>
              <a:rPr dirty="0" smtClean="0" sz="2100" spc="50">
                <a:latin typeface="Symbol"/>
                <a:cs typeface="Symbol"/>
              </a:rPr>
              <a:t>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r>
              <a:rPr dirty="0" smtClean="0" sz="1600" spc="3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F</a:t>
            </a:r>
            <a:r>
              <a:rPr dirty="0" smtClean="0" sz="1600" spc="20">
                <a:latin typeface="Times New Roman"/>
                <a:cs typeface="Times New Roman"/>
              </a:rPr>
              <a:t>o</a:t>
            </a:r>
            <a:r>
              <a:rPr dirty="0" smtClean="0" sz="1600" spc="45">
                <a:latin typeface="Times New Roman"/>
                <a:cs typeface="Times New Roman"/>
              </a:rPr>
              <a:t>r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120">
                <a:latin typeface="Symbol"/>
                <a:cs typeface="Symbol"/>
              </a:rPr>
              <a:t></a:t>
            </a:r>
            <a:r>
              <a:rPr dirty="0" smtClean="0" sz="1600" spc="70">
                <a:latin typeface="Times New Roman"/>
                <a:cs typeface="Times New Roman"/>
              </a:rPr>
              <a:t>1</a:t>
            </a:r>
            <a:r>
              <a:rPr dirty="0" smtClean="0" sz="1600" spc="-254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6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3</a:t>
            </a:r>
            <a:r>
              <a:rPr dirty="0" smtClean="0" sz="1600" spc="160">
                <a:latin typeface="Times New Roman"/>
                <a:cs typeface="Times New Roman"/>
              </a:rPr>
              <a:t> </a:t>
            </a:r>
            <a:r>
              <a:rPr dirty="0" smtClean="0" sz="1600" spc="140">
                <a:latin typeface="Symbol"/>
                <a:cs typeface="Symbol"/>
              </a:rPr>
              <a:t></a:t>
            </a:r>
            <a:r>
              <a:rPr dirty="0" smtClean="0" sz="1600" spc="140">
                <a:latin typeface="Times New Roman"/>
                <a:cs typeface="Times New Roman"/>
              </a:rPr>
              <a:t> </a:t>
            </a:r>
            <a:r>
              <a:rPr dirty="0" smtClean="0" sz="1600" spc="-190">
                <a:latin typeface="Times New Roman"/>
                <a:cs typeface="Times New Roman"/>
              </a:rPr>
              <a:t> </a:t>
            </a:r>
            <a:r>
              <a:rPr dirty="0" smtClean="0" sz="2150" spc="-180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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3</a:t>
            </a:r>
            <a:r>
              <a:rPr dirty="0" smtClean="0" sz="2150" spc="-150">
                <a:latin typeface="Symbol"/>
                <a:cs typeface="Symbol"/>
              </a:rPr>
              <a:t></a:t>
            </a:r>
            <a:r>
              <a:rPr dirty="0" smtClean="0" sz="2150" spc="-175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145">
                <a:latin typeface="Symbol"/>
                <a:cs typeface="Symbol"/>
              </a:rPr>
              <a:t></a:t>
            </a:r>
            <a:r>
              <a:rPr dirty="0" smtClean="0" sz="1600" spc="-55">
                <a:latin typeface="Times New Roman"/>
                <a:cs typeface="Times New Roman"/>
              </a:rPr>
              <a:t>1</a:t>
            </a:r>
            <a:r>
              <a:rPr dirty="0" smtClean="0" sz="2150" spc="35">
                <a:latin typeface="Symbol"/>
                <a:cs typeface="Symbol"/>
              </a:rPr>
              <a:t>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r>
              <a:rPr dirty="0" smtClean="0" sz="1600" spc="3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F</a:t>
            </a:r>
            <a:r>
              <a:rPr dirty="0" smtClean="0" sz="1600" spc="25">
                <a:latin typeface="Times New Roman"/>
                <a:cs typeface="Times New Roman"/>
              </a:rPr>
              <a:t>o</a:t>
            </a:r>
            <a:r>
              <a:rPr dirty="0" smtClean="0" sz="1600" spc="45">
                <a:latin typeface="Times New Roman"/>
                <a:cs typeface="Times New Roman"/>
              </a:rPr>
              <a:t>r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3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3</a:t>
            </a:r>
            <a:r>
              <a:rPr dirty="0" smtClean="0" sz="1600" spc="165">
                <a:latin typeface="Times New Roman"/>
                <a:cs typeface="Times New Roman"/>
              </a:rPr>
              <a:t> </a:t>
            </a:r>
            <a:r>
              <a:rPr dirty="0" smtClean="0" sz="1600" spc="140">
                <a:latin typeface="Symbol"/>
                <a:cs typeface="Symbol"/>
              </a:rPr>
              <a:t></a:t>
            </a:r>
            <a:r>
              <a:rPr dirty="0" smtClean="0" sz="1600" spc="140">
                <a:latin typeface="Times New Roman"/>
                <a:cs typeface="Times New Roman"/>
              </a:rPr>
              <a:t> </a:t>
            </a:r>
            <a:r>
              <a:rPr dirty="0" smtClean="0" sz="1600" spc="-185">
                <a:latin typeface="Times New Roman"/>
                <a:cs typeface="Times New Roman"/>
              </a:rPr>
              <a:t> </a:t>
            </a:r>
            <a:r>
              <a:rPr dirty="0" smtClean="0" sz="2100" spc="-165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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Times New Roman"/>
                <a:cs typeface="Times New Roman"/>
              </a:rPr>
              <a:t>3</a:t>
            </a:r>
            <a:r>
              <a:rPr dirty="0" smtClean="0" sz="2100" spc="-135">
                <a:latin typeface="Symbol"/>
                <a:cs typeface="Symbol"/>
              </a:rPr>
              <a:t></a:t>
            </a:r>
            <a:r>
              <a:rPr dirty="0" smtClean="0" sz="2100" spc="-160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-55">
                <a:latin typeface="Times New Roman"/>
                <a:cs typeface="Times New Roman"/>
              </a:rPr>
              <a:t>1</a:t>
            </a:r>
            <a:r>
              <a:rPr dirty="0" smtClean="0" sz="2100" spc="50">
                <a:latin typeface="Symbol"/>
                <a:cs typeface="Symbol"/>
              </a:rPr>
              <a:t>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2"/>
              </a:spcBef>
            </a:pPr>
            <a:endParaRPr sz="900"/>
          </a:p>
          <a:p>
            <a:pPr marL="45085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9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-18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Symbol"/>
                <a:cs typeface="Symbol"/>
              </a:rPr>
              <a:t></a:t>
            </a:r>
            <a:r>
              <a:rPr dirty="0" smtClean="0" sz="1600" spc="70">
                <a:latin typeface="Times New Roman"/>
                <a:cs typeface="Times New Roman"/>
              </a:rPr>
              <a:t>1</a:t>
            </a:r>
            <a:r>
              <a:rPr dirty="0" smtClean="0" sz="1600" spc="-16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r>
              <a:rPr dirty="0" smtClean="0" sz="1600" spc="70">
                <a:latin typeface="Times New Roman"/>
                <a:cs typeface="Times New Roman"/>
              </a:rPr>
              <a:t>d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3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48260" marR="4067810" indent="-635">
              <a:lnSpc>
                <a:spcPts val="2970"/>
              </a:lnSpc>
              <a:spcBef>
                <a:spcPts val="270"/>
              </a:spcBef>
            </a:pPr>
            <a:r>
              <a:rPr dirty="0" smtClean="0" sz="1600" spc="90">
                <a:latin typeface="Times New Roman"/>
                <a:cs typeface="Times New Roman"/>
              </a:rPr>
              <a:t>w</a:t>
            </a:r>
            <a:r>
              <a:rPr dirty="0" smtClean="0" sz="1600" spc="30">
                <a:latin typeface="Times New Roman"/>
                <a:cs typeface="Times New Roman"/>
              </a:rPr>
              <a:t>h</a:t>
            </a:r>
            <a:r>
              <a:rPr dirty="0" smtClean="0" sz="1600" spc="-20">
                <a:latin typeface="Times New Roman"/>
                <a:cs typeface="Times New Roman"/>
              </a:rPr>
              <a:t>e</a:t>
            </a:r>
            <a:r>
              <a:rPr dirty="0" smtClean="0" sz="1600" spc="80">
                <a:latin typeface="Times New Roman"/>
                <a:cs typeface="Times New Roman"/>
              </a:rPr>
              <a:t>n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x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85">
                <a:latin typeface="Symbol"/>
                <a:cs typeface="Symbol"/>
              </a:rPr>
              <a:t>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Symbol"/>
                <a:cs typeface="Symbol"/>
              </a:rPr>
              <a:t></a:t>
            </a:r>
            <a:r>
              <a:rPr dirty="0" smtClean="0" sz="1600" spc="80">
                <a:latin typeface="Times New Roman"/>
                <a:cs typeface="Times New Roman"/>
              </a:rPr>
              <a:t>1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30">
                <a:latin typeface="Times New Roman"/>
                <a:cs typeface="Times New Roman"/>
              </a:rPr>
              <a:t>o</a:t>
            </a:r>
            <a:r>
              <a:rPr dirty="0" smtClean="0" sz="1600" spc="50">
                <a:latin typeface="Times New Roman"/>
                <a:cs typeface="Times New Roman"/>
              </a:rPr>
              <a:t>r</a:t>
            </a:r>
            <a:r>
              <a:rPr dirty="0" smtClean="0" sz="1600" spc="50">
                <a:latin typeface="Times New Roman"/>
                <a:cs typeface="Times New Roman"/>
              </a:rPr>
              <a:t> 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x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85">
                <a:latin typeface="Symbol"/>
                <a:cs typeface="Symbol"/>
              </a:rPr>
              <a:t></a:t>
            </a:r>
            <a:r>
              <a:rPr dirty="0" smtClean="0" sz="1600" spc="-140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3</a:t>
            </a:r>
            <a:r>
              <a:rPr dirty="0" smtClean="0" sz="1600" spc="155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</a:t>
            </a:r>
            <a:r>
              <a:rPr dirty="0" smtClean="0" sz="1600" spc="155">
                <a:latin typeface="Times New Roman"/>
                <a:cs typeface="Times New Roman"/>
              </a:rPr>
              <a:t> 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y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85">
                <a:latin typeface="Symbol"/>
                <a:cs typeface="Symbol"/>
              </a:rPr>
              <a:t>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0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w</a:t>
            </a:r>
            <a:r>
              <a:rPr dirty="0" smtClean="0" sz="1600" spc="20">
                <a:latin typeface="Times New Roman"/>
                <a:cs typeface="Times New Roman"/>
              </a:rPr>
              <a:t>h</a:t>
            </a:r>
            <a:r>
              <a:rPr dirty="0" smtClean="0" sz="1600" spc="-30">
                <a:latin typeface="Times New Roman"/>
                <a:cs typeface="Times New Roman"/>
              </a:rPr>
              <a:t>e</a:t>
            </a:r>
            <a:r>
              <a:rPr dirty="0" smtClean="0" sz="1600" spc="70">
                <a:latin typeface="Times New Roman"/>
                <a:cs typeface="Times New Roman"/>
              </a:rPr>
              <a:t>n</a:t>
            </a:r>
            <a:r>
              <a:rPr dirty="0" smtClean="0" sz="1600" spc="7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3</a:t>
            </a:r>
            <a:r>
              <a:rPr dirty="0" smtClean="0" sz="1600" spc="-17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100">
                <a:latin typeface="Symbol"/>
                <a:cs typeface="Symbol"/>
              </a:rPr>
              <a:t></a:t>
            </a:r>
            <a:r>
              <a:rPr dirty="0" smtClean="0" sz="1600" spc="100">
                <a:latin typeface="Times New Roman"/>
                <a:cs typeface="Times New Roman"/>
              </a:rPr>
              <a:t> </a:t>
            </a:r>
            <a:r>
              <a:rPr dirty="0" smtClean="0" sz="1600" spc="95">
                <a:latin typeface="Times New Roman"/>
                <a:cs typeface="Times New Roman"/>
              </a:rPr>
              <a:t> </a:t>
            </a:r>
            <a:r>
              <a:rPr dirty="0" smtClean="0" sz="1600" spc="140">
                <a:latin typeface="Symbol"/>
                <a:cs typeface="Symbol"/>
              </a:rPr>
              <a:t></a:t>
            </a:r>
            <a:r>
              <a:rPr dirty="0" smtClean="0" sz="1600" spc="140">
                <a:latin typeface="Times New Roman"/>
                <a:cs typeface="Times New Roman"/>
              </a:rPr>
              <a:t> </a:t>
            </a:r>
            <a:r>
              <a:rPr dirty="0" smtClean="0" sz="1600" spc="9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3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100">
                <a:latin typeface="Symbol"/>
                <a:cs typeface="Symbol"/>
              </a:rPr>
              <a:t></a:t>
            </a:r>
            <a:endParaRPr sz="1600">
              <a:latin typeface="Symbol"/>
              <a:cs typeface="Symbol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45085">
              <a:lnSpc>
                <a:spcPct val="100000"/>
              </a:lnSpc>
            </a:pPr>
            <a:r>
              <a:rPr dirty="0" smtClean="0" sz="1600" spc="95">
                <a:latin typeface="Times New Roman"/>
                <a:cs typeface="Times New Roman"/>
              </a:rPr>
              <a:t>R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6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9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95">
                <a:latin typeface="Times New Roman"/>
                <a:cs typeface="Times New Roman"/>
              </a:rPr>
              <a:t> </a:t>
            </a:r>
            <a:r>
              <a:rPr dirty="0" smtClean="0" sz="1600" spc="100">
                <a:latin typeface="Symbol"/>
                <a:cs typeface="Symbol"/>
              </a:rPr>
              <a:t></a:t>
            </a:r>
            <a:endParaRPr sz="1600">
              <a:latin typeface="Symbol"/>
              <a:cs typeface="Symbol"/>
            </a:endParaRPr>
          </a:p>
          <a:p>
            <a:pPr>
              <a:lnSpc>
                <a:spcPts val="600"/>
              </a:lnSpc>
              <a:spcBef>
                <a:spcPts val="37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-25" b="1" u="heavy">
                <a:latin typeface="Times New Roman"/>
                <a:cs typeface="Times New Roman"/>
              </a:rPr>
              <a:t>G</a:t>
            </a:r>
            <a:r>
              <a:rPr dirty="0" smtClean="0" sz="1600" spc="-10" b="1" u="heavy">
                <a:latin typeface="Times New Roman"/>
                <a:cs typeface="Times New Roman"/>
              </a:rPr>
              <a:t>ra</a:t>
            </a:r>
            <a:r>
              <a:rPr dirty="0" smtClean="0" sz="1600" spc="-10" b="1" u="heavy">
                <a:latin typeface="Times New Roman"/>
                <a:cs typeface="Times New Roman"/>
              </a:rPr>
              <a:t>phs</a:t>
            </a:r>
            <a:endParaRPr sz="1600">
              <a:latin typeface="Times New Roman"/>
              <a:cs typeface="Times New Roman"/>
            </a:endParaRPr>
          </a:p>
          <a:p>
            <a:pPr marL="12700" marR="12700" indent="261620">
              <a:lnSpc>
                <a:spcPct val="143600"/>
              </a:lnSpc>
              <a:spcBef>
                <a:spcPts val="100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all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points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hose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inates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satisfy</a:t>
            </a:r>
            <a:r>
              <a:rPr dirty="0" smtClean="0" sz="1400" spc="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uation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0">
                <a:latin typeface="Times New Roman"/>
                <a:cs typeface="Times New Roman"/>
              </a:rPr>
              <a:t> ca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graph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that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xy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0">
                <a:latin typeface="Times New Roman"/>
                <a:cs typeface="Times New Roman"/>
              </a:rPr>
              <a:t>pla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02895" y="5190489"/>
            <a:ext cx="6875780" cy="0"/>
          </a:xfrm>
          <a:custGeom>
            <a:avLst/>
            <a:gdLst/>
            <a:ahLst/>
            <a:cxnLst/>
            <a:rect l="l" t="t" r="r" b="b"/>
            <a:pathLst>
              <a:path w="6875780" h="0">
                <a:moveTo>
                  <a:pt x="0" y="0"/>
                </a:moveTo>
                <a:lnTo>
                  <a:pt x="687578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302895" y="5215889"/>
            <a:ext cx="6875780" cy="0"/>
          </a:xfrm>
          <a:custGeom>
            <a:avLst/>
            <a:gdLst/>
            <a:ahLst/>
            <a:cxnLst/>
            <a:rect l="l" t="t" r="r" b="b"/>
            <a:pathLst>
              <a:path w="6875780" h="0">
                <a:moveTo>
                  <a:pt x="0" y="0"/>
                </a:moveTo>
                <a:lnTo>
                  <a:pt x="6875780" y="0"/>
                </a:lnTo>
              </a:path>
            </a:pathLst>
          </a:custGeom>
          <a:ln w="139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774143" y="7963441"/>
            <a:ext cx="0" cy="1608973"/>
          </a:xfrm>
          <a:custGeom>
            <a:avLst/>
            <a:gdLst/>
            <a:ahLst/>
            <a:cxnLst/>
            <a:rect l="l" t="t" r="r" b="b"/>
            <a:pathLst>
              <a:path w="0" h="1608973">
                <a:moveTo>
                  <a:pt x="0" y="0"/>
                </a:moveTo>
                <a:lnTo>
                  <a:pt x="0" y="1608973"/>
                </a:lnTo>
              </a:path>
            </a:pathLst>
          </a:custGeom>
          <a:ln w="1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729485" y="9583609"/>
            <a:ext cx="33493" cy="0"/>
          </a:xfrm>
          <a:custGeom>
            <a:avLst/>
            <a:gdLst/>
            <a:ahLst/>
            <a:cxnLst/>
            <a:rect l="l" t="t" r="r" b="b"/>
            <a:pathLst>
              <a:path w="33493" h="0">
                <a:moveTo>
                  <a:pt x="0" y="0"/>
                </a:moveTo>
                <a:lnTo>
                  <a:pt x="33493" y="0"/>
                </a:lnTo>
              </a:path>
            </a:pathLst>
          </a:custGeom>
          <a:ln w="11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729485" y="9178735"/>
            <a:ext cx="33493" cy="0"/>
          </a:xfrm>
          <a:custGeom>
            <a:avLst/>
            <a:gdLst/>
            <a:ahLst/>
            <a:cxnLst/>
            <a:rect l="l" t="t" r="r" b="b"/>
            <a:pathLst>
              <a:path w="33493" h="0">
                <a:moveTo>
                  <a:pt x="0" y="0"/>
                </a:moveTo>
                <a:lnTo>
                  <a:pt x="33493" y="0"/>
                </a:lnTo>
              </a:path>
            </a:pathLst>
          </a:custGeom>
          <a:ln w="11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3161639" y="8773488"/>
            <a:ext cx="3202753" cy="0"/>
          </a:xfrm>
          <a:custGeom>
            <a:avLst/>
            <a:gdLst/>
            <a:ahLst/>
            <a:cxnLst/>
            <a:rect l="l" t="t" r="r" b="b"/>
            <a:pathLst>
              <a:path w="3202753" h="0">
                <a:moveTo>
                  <a:pt x="0" y="0"/>
                </a:moveTo>
                <a:lnTo>
                  <a:pt x="3202753" y="0"/>
                </a:lnTo>
              </a:path>
            </a:pathLst>
          </a:custGeom>
          <a:ln w="11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729485" y="8368241"/>
            <a:ext cx="33493" cy="0"/>
          </a:xfrm>
          <a:custGeom>
            <a:avLst/>
            <a:gdLst/>
            <a:ahLst/>
            <a:cxnLst/>
            <a:rect l="l" t="t" r="r" b="b"/>
            <a:pathLst>
              <a:path w="33493" h="0">
                <a:moveTo>
                  <a:pt x="0" y="0"/>
                </a:moveTo>
                <a:lnTo>
                  <a:pt x="33493" y="0"/>
                </a:lnTo>
              </a:path>
            </a:pathLst>
          </a:custGeom>
          <a:ln w="11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729485" y="7963441"/>
            <a:ext cx="33493" cy="0"/>
          </a:xfrm>
          <a:custGeom>
            <a:avLst/>
            <a:gdLst/>
            <a:ahLst/>
            <a:cxnLst/>
            <a:rect l="l" t="t" r="r" b="b"/>
            <a:pathLst>
              <a:path w="33493" h="0">
                <a:moveTo>
                  <a:pt x="0" y="0"/>
                </a:moveTo>
                <a:lnTo>
                  <a:pt x="33493" y="0"/>
                </a:lnTo>
              </a:path>
            </a:pathLst>
          </a:custGeom>
          <a:ln w="11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161639" y="8784683"/>
            <a:ext cx="0" cy="33957"/>
          </a:xfrm>
          <a:custGeom>
            <a:avLst/>
            <a:gdLst/>
            <a:ahLst/>
            <a:cxnLst/>
            <a:rect l="l" t="t" r="r" b="b"/>
            <a:pathLst>
              <a:path w="0" h="33957">
                <a:moveTo>
                  <a:pt x="0" y="33957"/>
                </a:moveTo>
                <a:lnTo>
                  <a:pt x="0" y="0"/>
                </a:lnTo>
              </a:path>
            </a:pathLst>
          </a:custGeom>
          <a:ln w="1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968077" y="8784683"/>
            <a:ext cx="0" cy="33957"/>
          </a:xfrm>
          <a:custGeom>
            <a:avLst/>
            <a:gdLst/>
            <a:ahLst/>
            <a:cxnLst/>
            <a:rect l="l" t="t" r="r" b="b"/>
            <a:pathLst>
              <a:path w="0" h="33957">
                <a:moveTo>
                  <a:pt x="0" y="33957"/>
                </a:moveTo>
                <a:lnTo>
                  <a:pt x="0" y="0"/>
                </a:lnTo>
              </a:path>
            </a:pathLst>
          </a:custGeom>
          <a:ln w="1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5569044" y="8784683"/>
            <a:ext cx="0" cy="33957"/>
          </a:xfrm>
          <a:custGeom>
            <a:avLst/>
            <a:gdLst/>
            <a:ahLst/>
            <a:cxnLst/>
            <a:rect l="l" t="t" r="r" b="b"/>
            <a:pathLst>
              <a:path w="0" h="33957">
                <a:moveTo>
                  <a:pt x="0" y="33957"/>
                </a:moveTo>
                <a:lnTo>
                  <a:pt x="0" y="0"/>
                </a:lnTo>
              </a:path>
            </a:pathLst>
          </a:custGeom>
          <a:ln w="1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375557" y="8784683"/>
            <a:ext cx="0" cy="33957"/>
          </a:xfrm>
          <a:custGeom>
            <a:avLst/>
            <a:gdLst/>
            <a:ahLst/>
            <a:cxnLst/>
            <a:rect l="l" t="t" r="r" b="b"/>
            <a:pathLst>
              <a:path w="0" h="33957">
                <a:moveTo>
                  <a:pt x="0" y="33957"/>
                </a:moveTo>
                <a:lnTo>
                  <a:pt x="0" y="0"/>
                </a:lnTo>
              </a:path>
            </a:pathLst>
          </a:custGeom>
          <a:ln w="111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172803" y="9561220"/>
            <a:ext cx="33492" cy="16791"/>
          </a:xfrm>
          <a:custGeom>
            <a:avLst/>
            <a:gdLst/>
            <a:ahLst/>
            <a:cxnLst/>
            <a:rect l="l" t="t" r="r" b="b"/>
            <a:pathLst>
              <a:path w="33492" h="16791">
                <a:moveTo>
                  <a:pt x="0" y="16791"/>
                </a:moveTo>
                <a:lnTo>
                  <a:pt x="33492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206296" y="9538458"/>
            <a:ext cx="33865" cy="22762"/>
          </a:xfrm>
          <a:custGeom>
            <a:avLst/>
            <a:gdLst/>
            <a:ahLst/>
            <a:cxnLst/>
            <a:rect l="l" t="t" r="r" b="b"/>
            <a:pathLst>
              <a:path w="33865" h="22762">
                <a:moveTo>
                  <a:pt x="0" y="22762"/>
                </a:moveTo>
                <a:lnTo>
                  <a:pt x="33865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240161" y="9527263"/>
            <a:ext cx="44657" cy="11194"/>
          </a:xfrm>
          <a:custGeom>
            <a:avLst/>
            <a:gdLst/>
            <a:ahLst/>
            <a:cxnLst/>
            <a:rect l="l" t="t" r="r" b="b"/>
            <a:pathLst>
              <a:path w="44657" h="11194">
                <a:moveTo>
                  <a:pt x="0" y="11194"/>
                </a:moveTo>
                <a:lnTo>
                  <a:pt x="22328" y="0"/>
                </a:lnTo>
                <a:lnTo>
                  <a:pt x="44657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284819" y="9504874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318312" y="9482484"/>
            <a:ext cx="45029" cy="22389"/>
          </a:xfrm>
          <a:custGeom>
            <a:avLst/>
            <a:gdLst/>
            <a:ahLst/>
            <a:cxnLst/>
            <a:rect l="l" t="t" r="r" b="b"/>
            <a:pathLst>
              <a:path w="45029" h="22389">
                <a:moveTo>
                  <a:pt x="0" y="22389"/>
                </a:moveTo>
                <a:lnTo>
                  <a:pt x="45029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363341" y="9459721"/>
            <a:ext cx="44657" cy="22762"/>
          </a:xfrm>
          <a:custGeom>
            <a:avLst/>
            <a:gdLst/>
            <a:ahLst/>
            <a:cxnLst/>
            <a:rect l="l" t="t" r="r" b="b"/>
            <a:pathLst>
              <a:path w="44657" h="22762">
                <a:moveTo>
                  <a:pt x="0" y="22762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407998" y="9437332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3441492" y="9426137"/>
            <a:ext cx="45029" cy="11194"/>
          </a:xfrm>
          <a:custGeom>
            <a:avLst/>
            <a:gdLst/>
            <a:ahLst/>
            <a:cxnLst/>
            <a:rect l="l" t="t" r="r" b="b"/>
            <a:pathLst>
              <a:path w="45029" h="11194">
                <a:moveTo>
                  <a:pt x="0" y="11194"/>
                </a:moveTo>
                <a:lnTo>
                  <a:pt x="22328" y="0"/>
                </a:lnTo>
                <a:lnTo>
                  <a:pt x="45029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486521" y="9403748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520014" y="9380986"/>
            <a:ext cx="44657" cy="22762"/>
          </a:xfrm>
          <a:custGeom>
            <a:avLst/>
            <a:gdLst/>
            <a:ahLst/>
            <a:cxnLst/>
            <a:rect l="l" t="t" r="r" b="b"/>
            <a:pathLst>
              <a:path w="44657" h="22762">
                <a:moveTo>
                  <a:pt x="0" y="22762"/>
                </a:moveTo>
                <a:lnTo>
                  <a:pt x="22328" y="11194"/>
                </a:ln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564671" y="9358596"/>
            <a:ext cx="33865" cy="22389"/>
          </a:xfrm>
          <a:custGeom>
            <a:avLst/>
            <a:gdLst/>
            <a:ahLst/>
            <a:cxnLst/>
            <a:rect l="l" t="t" r="r" b="b"/>
            <a:pathLst>
              <a:path w="33865" h="22389">
                <a:moveTo>
                  <a:pt x="0" y="22389"/>
                </a:moveTo>
                <a:lnTo>
                  <a:pt x="33865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3598537" y="9336207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3643194" y="9325012"/>
            <a:ext cx="44657" cy="11194"/>
          </a:xfrm>
          <a:custGeom>
            <a:avLst/>
            <a:gdLst/>
            <a:ahLst/>
            <a:cxnLst/>
            <a:rect l="l" t="t" r="r" b="b"/>
            <a:pathLst>
              <a:path w="44657" h="11194">
                <a:moveTo>
                  <a:pt x="0" y="11194"/>
                </a:moveTo>
                <a:lnTo>
                  <a:pt x="44657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687852" y="9302250"/>
            <a:ext cx="33865" cy="22762"/>
          </a:xfrm>
          <a:custGeom>
            <a:avLst/>
            <a:gdLst/>
            <a:ahLst/>
            <a:cxnLst/>
            <a:rect l="l" t="t" r="r" b="b"/>
            <a:pathLst>
              <a:path w="33865" h="22762">
                <a:moveTo>
                  <a:pt x="0" y="22762"/>
                </a:moveTo>
                <a:lnTo>
                  <a:pt x="33865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3721717" y="9279860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22328" y="11194"/>
                </a:ln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766374" y="9257471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3799867" y="9234709"/>
            <a:ext cx="45029" cy="22762"/>
          </a:xfrm>
          <a:custGeom>
            <a:avLst/>
            <a:gdLst/>
            <a:ahLst/>
            <a:cxnLst/>
            <a:rect l="l" t="t" r="r" b="b"/>
            <a:pathLst>
              <a:path w="45029" h="22762">
                <a:moveTo>
                  <a:pt x="0" y="22762"/>
                </a:moveTo>
                <a:lnTo>
                  <a:pt x="45029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3844897" y="9223514"/>
            <a:ext cx="44657" cy="11194"/>
          </a:xfrm>
          <a:custGeom>
            <a:avLst/>
            <a:gdLst/>
            <a:ahLst/>
            <a:cxnLst/>
            <a:rect l="l" t="t" r="r" b="b"/>
            <a:pathLst>
              <a:path w="44657" h="11194">
                <a:moveTo>
                  <a:pt x="0" y="11194"/>
                </a:moveTo>
                <a:lnTo>
                  <a:pt x="44657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889554" y="9201125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3923047" y="9178735"/>
            <a:ext cx="45029" cy="22389"/>
          </a:xfrm>
          <a:custGeom>
            <a:avLst/>
            <a:gdLst/>
            <a:ahLst/>
            <a:cxnLst/>
            <a:rect l="l" t="t" r="r" b="b"/>
            <a:pathLst>
              <a:path w="45029" h="22389">
                <a:moveTo>
                  <a:pt x="0" y="22389"/>
                </a:moveTo>
                <a:lnTo>
                  <a:pt x="22328" y="11194"/>
                </a:lnTo>
                <a:lnTo>
                  <a:pt x="45029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968077" y="9155972"/>
            <a:ext cx="33493" cy="22762"/>
          </a:xfrm>
          <a:custGeom>
            <a:avLst/>
            <a:gdLst/>
            <a:ahLst/>
            <a:cxnLst/>
            <a:rect l="l" t="t" r="r" b="b"/>
            <a:pathLst>
              <a:path w="33493" h="22762">
                <a:moveTo>
                  <a:pt x="0" y="22762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001570" y="9133583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4046227" y="9122388"/>
            <a:ext cx="45029" cy="11194"/>
          </a:xfrm>
          <a:custGeom>
            <a:avLst/>
            <a:gdLst/>
            <a:ahLst/>
            <a:cxnLst/>
            <a:rect l="l" t="t" r="r" b="b"/>
            <a:pathLst>
              <a:path w="45029" h="11194">
                <a:moveTo>
                  <a:pt x="0" y="11194"/>
                </a:moveTo>
                <a:lnTo>
                  <a:pt x="45029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4091257" y="9099626"/>
            <a:ext cx="33493" cy="22762"/>
          </a:xfrm>
          <a:custGeom>
            <a:avLst/>
            <a:gdLst/>
            <a:ahLst/>
            <a:cxnLst/>
            <a:rect l="l" t="t" r="r" b="b"/>
            <a:pathLst>
              <a:path w="33493" h="22762">
                <a:moveTo>
                  <a:pt x="0" y="22762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4124750" y="9077237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22328" y="11194"/>
                </a:ln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169407" y="9054848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202900" y="9032458"/>
            <a:ext cx="45029" cy="22389"/>
          </a:xfrm>
          <a:custGeom>
            <a:avLst/>
            <a:gdLst/>
            <a:ahLst/>
            <a:cxnLst/>
            <a:rect l="l" t="t" r="r" b="b"/>
            <a:pathLst>
              <a:path w="45029" h="22389">
                <a:moveTo>
                  <a:pt x="0" y="22389"/>
                </a:moveTo>
                <a:lnTo>
                  <a:pt x="22700" y="11194"/>
                </a:lnTo>
                <a:lnTo>
                  <a:pt x="45029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4247930" y="9020890"/>
            <a:ext cx="33493" cy="11567"/>
          </a:xfrm>
          <a:custGeom>
            <a:avLst/>
            <a:gdLst/>
            <a:ahLst/>
            <a:cxnLst/>
            <a:rect l="l" t="t" r="r" b="b"/>
            <a:pathLst>
              <a:path w="33493" h="11567">
                <a:moveTo>
                  <a:pt x="0" y="11567"/>
                </a:moveTo>
                <a:lnTo>
                  <a:pt x="33493" y="0"/>
                </a:lnTo>
              </a:path>
            </a:pathLst>
          </a:custGeom>
          <a:ln w="11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281423" y="8998501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4326080" y="8976111"/>
            <a:ext cx="45029" cy="22389"/>
          </a:xfrm>
          <a:custGeom>
            <a:avLst/>
            <a:gdLst/>
            <a:ahLst/>
            <a:cxnLst/>
            <a:rect l="l" t="t" r="r" b="b"/>
            <a:pathLst>
              <a:path w="45029" h="22389">
                <a:moveTo>
                  <a:pt x="0" y="22389"/>
                </a:moveTo>
                <a:lnTo>
                  <a:pt x="45029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371110" y="8953349"/>
            <a:ext cx="33567" cy="22762"/>
          </a:xfrm>
          <a:custGeom>
            <a:avLst/>
            <a:gdLst/>
            <a:ahLst/>
            <a:cxnLst/>
            <a:rect l="l" t="t" r="r" b="b"/>
            <a:pathLst>
              <a:path w="33567" h="22762">
                <a:moveTo>
                  <a:pt x="0" y="22762"/>
                </a:moveTo>
                <a:lnTo>
                  <a:pt x="33567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404677" y="8930960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22328" y="11194"/>
                </a:ln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449335" y="8919765"/>
            <a:ext cx="33790" cy="11194"/>
          </a:xfrm>
          <a:custGeom>
            <a:avLst/>
            <a:gdLst/>
            <a:ahLst/>
            <a:cxnLst/>
            <a:rect l="l" t="t" r="r" b="b"/>
            <a:pathLst>
              <a:path w="33790" h="11194">
                <a:moveTo>
                  <a:pt x="0" y="11194"/>
                </a:moveTo>
                <a:lnTo>
                  <a:pt x="33790" y="0"/>
                </a:lnTo>
              </a:path>
            </a:pathLst>
          </a:custGeom>
          <a:ln w="11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483125" y="8897376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527783" y="8874613"/>
            <a:ext cx="44657" cy="22762"/>
          </a:xfrm>
          <a:custGeom>
            <a:avLst/>
            <a:gdLst/>
            <a:ahLst/>
            <a:cxnLst/>
            <a:rect l="l" t="t" r="r" b="b"/>
            <a:pathLst>
              <a:path w="44657" h="22762">
                <a:moveTo>
                  <a:pt x="0" y="22762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572440" y="8852224"/>
            <a:ext cx="33790" cy="22389"/>
          </a:xfrm>
          <a:custGeom>
            <a:avLst/>
            <a:gdLst/>
            <a:ahLst/>
            <a:cxnLst/>
            <a:rect l="l" t="t" r="r" b="b"/>
            <a:pathLst>
              <a:path w="33790" h="22389">
                <a:moveTo>
                  <a:pt x="0" y="22389"/>
                </a:moveTo>
                <a:lnTo>
                  <a:pt x="33790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606231" y="8829834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22328" y="11194"/>
                </a:ln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650888" y="8818640"/>
            <a:ext cx="33493" cy="11194"/>
          </a:xfrm>
          <a:custGeom>
            <a:avLst/>
            <a:gdLst/>
            <a:ahLst/>
            <a:cxnLst/>
            <a:rect l="l" t="t" r="r" b="b"/>
            <a:pathLst>
              <a:path w="33493" h="11194">
                <a:moveTo>
                  <a:pt x="0" y="11194"/>
                </a:moveTo>
                <a:lnTo>
                  <a:pt x="33493" y="0"/>
                </a:lnTo>
              </a:path>
            </a:pathLst>
          </a:custGeom>
          <a:ln w="11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684381" y="8795877"/>
            <a:ext cx="45103" cy="22762"/>
          </a:xfrm>
          <a:custGeom>
            <a:avLst/>
            <a:gdLst/>
            <a:ahLst/>
            <a:cxnLst/>
            <a:rect l="l" t="t" r="r" b="b"/>
            <a:pathLst>
              <a:path w="45103" h="22762">
                <a:moveTo>
                  <a:pt x="0" y="22762"/>
                </a:moveTo>
                <a:lnTo>
                  <a:pt x="22775" y="11194"/>
                </a:lnTo>
                <a:lnTo>
                  <a:pt x="45103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729485" y="8773488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762979" y="8751099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807636" y="8728336"/>
            <a:ext cx="45103" cy="22762"/>
          </a:xfrm>
          <a:custGeom>
            <a:avLst/>
            <a:gdLst/>
            <a:ahLst/>
            <a:cxnLst/>
            <a:rect l="l" t="t" r="r" b="b"/>
            <a:pathLst>
              <a:path w="45103" h="22762">
                <a:moveTo>
                  <a:pt x="0" y="22762"/>
                </a:moveTo>
                <a:lnTo>
                  <a:pt x="45103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852740" y="8717141"/>
            <a:ext cx="33493" cy="11194"/>
          </a:xfrm>
          <a:custGeom>
            <a:avLst/>
            <a:gdLst/>
            <a:ahLst/>
            <a:cxnLst/>
            <a:rect l="l" t="t" r="r" b="b"/>
            <a:pathLst>
              <a:path w="33493" h="11194">
                <a:moveTo>
                  <a:pt x="0" y="11194"/>
                </a:moveTo>
                <a:lnTo>
                  <a:pt x="33493" y="0"/>
                </a:lnTo>
              </a:path>
            </a:pathLst>
          </a:custGeom>
          <a:ln w="11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886233" y="8694752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22328" y="11194"/>
                </a:ln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930890" y="8672362"/>
            <a:ext cx="33790" cy="22389"/>
          </a:xfrm>
          <a:custGeom>
            <a:avLst/>
            <a:gdLst/>
            <a:ahLst/>
            <a:cxnLst/>
            <a:rect l="l" t="t" r="r" b="b"/>
            <a:pathLst>
              <a:path w="33790" h="22389">
                <a:moveTo>
                  <a:pt x="0" y="22389"/>
                </a:moveTo>
                <a:lnTo>
                  <a:pt x="33790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964681" y="8649600"/>
            <a:ext cx="44657" cy="22762"/>
          </a:xfrm>
          <a:custGeom>
            <a:avLst/>
            <a:gdLst/>
            <a:ahLst/>
            <a:cxnLst/>
            <a:rect l="l" t="t" r="r" b="b"/>
            <a:pathLst>
              <a:path w="44657" h="22762">
                <a:moveTo>
                  <a:pt x="0" y="22762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5009338" y="8627211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053996" y="8616016"/>
            <a:ext cx="33939" cy="11194"/>
          </a:xfrm>
          <a:custGeom>
            <a:avLst/>
            <a:gdLst/>
            <a:ahLst/>
            <a:cxnLst/>
            <a:rect l="l" t="t" r="r" b="b"/>
            <a:pathLst>
              <a:path w="33939" h="11194">
                <a:moveTo>
                  <a:pt x="0" y="11194"/>
                </a:moveTo>
                <a:lnTo>
                  <a:pt x="33939" y="0"/>
                </a:lnTo>
              </a:path>
            </a:pathLst>
          </a:custGeom>
          <a:ln w="11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5087935" y="8593627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22328" y="11194"/>
                </a:ln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5132593" y="8570864"/>
            <a:ext cx="33493" cy="22762"/>
          </a:xfrm>
          <a:custGeom>
            <a:avLst/>
            <a:gdLst/>
            <a:ahLst/>
            <a:cxnLst/>
            <a:rect l="l" t="t" r="r" b="b"/>
            <a:pathLst>
              <a:path w="33493" h="22762">
                <a:moveTo>
                  <a:pt x="0" y="22762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5166086" y="8548475"/>
            <a:ext cx="44955" cy="22389"/>
          </a:xfrm>
          <a:custGeom>
            <a:avLst/>
            <a:gdLst/>
            <a:ahLst/>
            <a:cxnLst/>
            <a:rect l="l" t="t" r="r" b="b"/>
            <a:pathLst>
              <a:path w="44955" h="22389">
                <a:moveTo>
                  <a:pt x="0" y="22389"/>
                </a:moveTo>
                <a:lnTo>
                  <a:pt x="44955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5211041" y="8526085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5255698" y="8514518"/>
            <a:ext cx="33493" cy="11567"/>
          </a:xfrm>
          <a:custGeom>
            <a:avLst/>
            <a:gdLst/>
            <a:ahLst/>
            <a:cxnLst/>
            <a:rect l="l" t="t" r="r" b="b"/>
            <a:pathLst>
              <a:path w="33493" h="11567">
                <a:moveTo>
                  <a:pt x="0" y="11567"/>
                </a:moveTo>
                <a:lnTo>
                  <a:pt x="33493" y="0"/>
                </a:lnTo>
              </a:path>
            </a:pathLst>
          </a:custGeom>
          <a:ln w="11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5289191" y="8492128"/>
            <a:ext cx="45103" cy="22389"/>
          </a:xfrm>
          <a:custGeom>
            <a:avLst/>
            <a:gdLst/>
            <a:ahLst/>
            <a:cxnLst/>
            <a:rect l="l" t="t" r="r" b="b"/>
            <a:pathLst>
              <a:path w="45103" h="22389">
                <a:moveTo>
                  <a:pt x="0" y="22389"/>
                </a:moveTo>
                <a:lnTo>
                  <a:pt x="22328" y="11194"/>
                </a:lnTo>
                <a:lnTo>
                  <a:pt x="45103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5334295" y="8469739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5367788" y="8447350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22328" y="11194"/>
                </a:ln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412446" y="8424587"/>
            <a:ext cx="33493" cy="22762"/>
          </a:xfrm>
          <a:custGeom>
            <a:avLst/>
            <a:gdLst/>
            <a:ahLst/>
            <a:cxnLst/>
            <a:rect l="l" t="t" r="r" b="b"/>
            <a:pathLst>
              <a:path w="33493" h="22762">
                <a:moveTo>
                  <a:pt x="0" y="22762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445939" y="8413392"/>
            <a:ext cx="44955" cy="11194"/>
          </a:xfrm>
          <a:custGeom>
            <a:avLst/>
            <a:gdLst/>
            <a:ahLst/>
            <a:cxnLst/>
            <a:rect l="l" t="t" r="r" b="b"/>
            <a:pathLst>
              <a:path w="44955" h="11194">
                <a:moveTo>
                  <a:pt x="0" y="11194"/>
                </a:moveTo>
                <a:lnTo>
                  <a:pt x="44955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490894" y="8391003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535551" y="8368241"/>
            <a:ext cx="33493" cy="22762"/>
          </a:xfrm>
          <a:custGeom>
            <a:avLst/>
            <a:gdLst/>
            <a:ahLst/>
            <a:cxnLst/>
            <a:rect l="l" t="t" r="r" b="b"/>
            <a:pathLst>
              <a:path w="33493" h="22762">
                <a:moveTo>
                  <a:pt x="0" y="22762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569044" y="8345851"/>
            <a:ext cx="45103" cy="22389"/>
          </a:xfrm>
          <a:custGeom>
            <a:avLst/>
            <a:gdLst/>
            <a:ahLst/>
            <a:cxnLst/>
            <a:rect l="l" t="t" r="r" b="b"/>
            <a:pathLst>
              <a:path w="45103" h="22389">
                <a:moveTo>
                  <a:pt x="0" y="22389"/>
                </a:moveTo>
                <a:lnTo>
                  <a:pt x="22775" y="11194"/>
                </a:lnTo>
                <a:lnTo>
                  <a:pt x="45103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5614148" y="8323462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5647641" y="8312267"/>
            <a:ext cx="44657" cy="11194"/>
          </a:xfrm>
          <a:custGeom>
            <a:avLst/>
            <a:gdLst/>
            <a:ahLst/>
            <a:cxnLst/>
            <a:rect l="l" t="t" r="r" b="b"/>
            <a:pathLst>
              <a:path w="44657" h="11194">
                <a:moveTo>
                  <a:pt x="0" y="11194"/>
                </a:moveTo>
                <a:lnTo>
                  <a:pt x="44657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5692299" y="8289580"/>
            <a:ext cx="44955" cy="22687"/>
          </a:xfrm>
          <a:custGeom>
            <a:avLst/>
            <a:gdLst/>
            <a:ahLst/>
            <a:cxnLst/>
            <a:rect l="l" t="t" r="r" b="b"/>
            <a:pathLst>
              <a:path w="44955" h="22687">
                <a:moveTo>
                  <a:pt x="0" y="22687"/>
                </a:moveTo>
                <a:lnTo>
                  <a:pt x="44955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5737254" y="8267190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5770747" y="8244800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22328" y="11194"/>
                </a:ln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 txBox="1"/>
          <p:nvPr/>
        </p:nvSpPr>
        <p:spPr>
          <a:xfrm>
            <a:off x="410972" y="6880732"/>
            <a:ext cx="4261485" cy="1984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5" b="1" u="heavy">
                <a:latin typeface="Times New Roman"/>
                <a:cs typeface="Times New Roman"/>
              </a:rPr>
              <a:t>E</a:t>
            </a:r>
            <a:r>
              <a:rPr dirty="0" smtClean="0" sz="1400" spc="5" b="1" u="heavy">
                <a:latin typeface="Times New Roman"/>
                <a:cs typeface="Times New Roman"/>
              </a:rPr>
              <a:t>x</a:t>
            </a:r>
            <a:r>
              <a:rPr dirty="0" smtClean="0" sz="1400" spc="5" b="1" u="heavy">
                <a:latin typeface="Times New Roman"/>
                <a:cs typeface="Times New Roman"/>
              </a:rPr>
              <a:t>1</a:t>
            </a:r>
            <a:r>
              <a:rPr dirty="0" smtClean="0" sz="1400" spc="0" b="1" u="heavy">
                <a:latin typeface="Times New Roman"/>
                <a:cs typeface="Times New Roman"/>
              </a:rPr>
              <a:t>: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 marL="41275">
              <a:lnSpc>
                <a:spcPct val="100000"/>
              </a:lnSpc>
            </a:pPr>
            <a:r>
              <a:rPr dirty="0" smtClean="0" sz="1600" spc="-120">
                <a:latin typeface="Times New Roman"/>
                <a:cs typeface="Times New Roman"/>
              </a:rPr>
              <a:t>(</a:t>
            </a:r>
            <a:r>
              <a:rPr dirty="0" smtClean="0" sz="1600" spc="-105">
                <a:latin typeface="Times New Roman"/>
                <a:cs typeface="Times New Roman"/>
              </a:rPr>
              <a:t>1</a:t>
            </a:r>
            <a:r>
              <a:rPr dirty="0" smtClean="0" sz="1600" spc="40">
                <a:latin typeface="Times New Roman"/>
                <a:cs typeface="Times New Roman"/>
              </a:rPr>
              <a:t>)</a:t>
            </a:r>
            <a:r>
              <a:rPr dirty="0" smtClean="0" sz="1600" spc="9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y</a:t>
            </a:r>
            <a:r>
              <a:rPr dirty="0" smtClean="0" sz="1600" spc="-6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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4"/>
              </a:spcBef>
            </a:pPr>
            <a:endParaRPr sz="1000"/>
          </a:p>
          <a:p>
            <a:pPr marL="45085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6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-35">
                <a:latin typeface="Times New Roman"/>
                <a:cs typeface="Times New Roman"/>
              </a:rPr>
              <a:t>l</a:t>
            </a:r>
            <a:r>
              <a:rPr dirty="0" smtClean="0" sz="1600" spc="40">
                <a:latin typeface="Times New Roman"/>
                <a:cs typeface="Times New Roman"/>
              </a:rPr>
              <a:t>l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x</a:t>
            </a:r>
            <a:r>
              <a:rPr dirty="0" smtClean="0" sz="1600" spc="35">
                <a:latin typeface="Times New Roman"/>
                <a:cs typeface="Times New Roman"/>
              </a:rPr>
              <a:t>,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r>
              <a:rPr dirty="0" smtClean="0" sz="1600" spc="70">
                <a:latin typeface="Times New Roman"/>
                <a:cs typeface="Times New Roman"/>
              </a:rPr>
              <a:t>d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95">
                <a:latin typeface="Times New Roman"/>
                <a:cs typeface="Times New Roman"/>
              </a:rPr>
              <a:t>R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-35">
                <a:latin typeface="Times New Roman"/>
                <a:cs typeface="Times New Roman"/>
              </a:rPr>
              <a:t>l</a:t>
            </a:r>
            <a:r>
              <a:rPr dirty="0" smtClean="0" sz="1600" spc="40">
                <a:latin typeface="Times New Roman"/>
                <a:cs typeface="Times New Roman"/>
              </a:rPr>
              <a:t>l</a:t>
            </a:r>
            <a:r>
              <a:rPr dirty="0" smtClean="0" sz="1600" spc="13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  <a:p>
            <a:pPr algn="r" marR="12700">
              <a:lnSpc>
                <a:spcPct val="100000"/>
              </a:lnSpc>
              <a:spcBef>
                <a:spcPts val="459"/>
              </a:spcBef>
            </a:pPr>
            <a:r>
              <a:rPr dirty="0" smtClean="0" sz="1150" spc="-1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7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150" spc="-10"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0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150" spc="-1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5815404" y="8222411"/>
            <a:ext cx="33939" cy="22389"/>
          </a:xfrm>
          <a:custGeom>
            <a:avLst/>
            <a:gdLst/>
            <a:ahLst/>
            <a:cxnLst/>
            <a:rect l="l" t="t" r="r" b="b"/>
            <a:pathLst>
              <a:path w="33939" h="22389">
                <a:moveTo>
                  <a:pt x="0" y="22389"/>
                </a:moveTo>
                <a:lnTo>
                  <a:pt x="33939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5849344" y="8210769"/>
            <a:ext cx="44657" cy="11642"/>
          </a:xfrm>
          <a:custGeom>
            <a:avLst/>
            <a:gdLst/>
            <a:ahLst/>
            <a:cxnLst/>
            <a:rect l="l" t="t" r="r" b="b"/>
            <a:pathLst>
              <a:path w="44657" h="11642">
                <a:moveTo>
                  <a:pt x="0" y="11642"/>
                </a:moveTo>
                <a:lnTo>
                  <a:pt x="44657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5894001" y="8188380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5938659" y="8165990"/>
            <a:ext cx="33790" cy="22389"/>
          </a:xfrm>
          <a:custGeom>
            <a:avLst/>
            <a:gdLst/>
            <a:ahLst/>
            <a:cxnLst/>
            <a:rect l="l" t="t" r="r" b="b"/>
            <a:pathLst>
              <a:path w="33790" h="22389">
                <a:moveTo>
                  <a:pt x="0" y="22389"/>
                </a:moveTo>
                <a:lnTo>
                  <a:pt x="33790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5972449" y="8143302"/>
            <a:ext cx="44657" cy="22687"/>
          </a:xfrm>
          <a:custGeom>
            <a:avLst/>
            <a:gdLst/>
            <a:ahLst/>
            <a:cxnLst/>
            <a:rect l="l" t="t" r="r" b="b"/>
            <a:pathLst>
              <a:path w="44657" h="22687">
                <a:moveTo>
                  <a:pt x="0" y="22687"/>
                </a:moveTo>
                <a:lnTo>
                  <a:pt x="22328" y="11493"/>
                </a:ln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6017107" y="8120913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6050600" y="8109718"/>
            <a:ext cx="45103" cy="11194"/>
          </a:xfrm>
          <a:custGeom>
            <a:avLst/>
            <a:gdLst/>
            <a:ahLst/>
            <a:cxnLst/>
            <a:rect l="l" t="t" r="r" b="b"/>
            <a:pathLst>
              <a:path w="45103" h="11194">
                <a:moveTo>
                  <a:pt x="0" y="11194"/>
                </a:moveTo>
                <a:lnTo>
                  <a:pt x="22775" y="0"/>
                </a:lnTo>
                <a:lnTo>
                  <a:pt x="45103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6095704" y="8087328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6129197" y="8064492"/>
            <a:ext cx="44657" cy="22837"/>
          </a:xfrm>
          <a:custGeom>
            <a:avLst/>
            <a:gdLst/>
            <a:ahLst/>
            <a:cxnLst/>
            <a:rect l="l" t="t" r="r" b="b"/>
            <a:pathLst>
              <a:path w="44657" h="22837">
                <a:moveTo>
                  <a:pt x="0" y="22837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6173854" y="8042102"/>
            <a:ext cx="44955" cy="22389"/>
          </a:xfrm>
          <a:custGeom>
            <a:avLst/>
            <a:gdLst/>
            <a:ahLst/>
            <a:cxnLst/>
            <a:rect l="l" t="t" r="r" b="b"/>
            <a:pathLst>
              <a:path w="44955" h="22389">
                <a:moveTo>
                  <a:pt x="0" y="22389"/>
                </a:moveTo>
                <a:lnTo>
                  <a:pt x="44955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6218809" y="8019713"/>
            <a:ext cx="33493" cy="22389"/>
          </a:xfrm>
          <a:custGeom>
            <a:avLst/>
            <a:gdLst/>
            <a:ahLst/>
            <a:cxnLst/>
            <a:rect l="l" t="t" r="r" b="b"/>
            <a:pathLst>
              <a:path w="33493" h="22389">
                <a:moveTo>
                  <a:pt x="0" y="22389"/>
                </a:moveTo>
                <a:lnTo>
                  <a:pt x="33493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6252302" y="8008518"/>
            <a:ext cx="44657" cy="11194"/>
          </a:xfrm>
          <a:custGeom>
            <a:avLst/>
            <a:gdLst/>
            <a:ahLst/>
            <a:cxnLst/>
            <a:rect l="l" t="t" r="r" b="b"/>
            <a:pathLst>
              <a:path w="44657" h="11194">
                <a:moveTo>
                  <a:pt x="0" y="11194"/>
                </a:moveTo>
                <a:lnTo>
                  <a:pt x="22328" y="0"/>
                </a:lnTo>
                <a:lnTo>
                  <a:pt x="44657" y="0"/>
                </a:lnTo>
              </a:path>
            </a:pathLst>
          </a:custGeom>
          <a:ln w="11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6296960" y="7985831"/>
            <a:ext cx="33939" cy="22687"/>
          </a:xfrm>
          <a:custGeom>
            <a:avLst/>
            <a:gdLst/>
            <a:ahLst/>
            <a:cxnLst/>
            <a:rect l="l" t="t" r="r" b="b"/>
            <a:pathLst>
              <a:path w="33939" h="22687">
                <a:moveTo>
                  <a:pt x="0" y="22687"/>
                </a:moveTo>
                <a:lnTo>
                  <a:pt x="33939" y="0"/>
                </a:lnTo>
              </a:path>
            </a:pathLst>
          </a:custGeom>
          <a:ln w="111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6330900" y="7963441"/>
            <a:ext cx="44657" cy="22389"/>
          </a:xfrm>
          <a:custGeom>
            <a:avLst/>
            <a:gdLst/>
            <a:ahLst/>
            <a:cxnLst/>
            <a:rect l="l" t="t" r="r" b="b"/>
            <a:pathLst>
              <a:path w="44657" h="22389">
                <a:moveTo>
                  <a:pt x="0" y="22389"/>
                </a:moveTo>
                <a:lnTo>
                  <a:pt x="4465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6375557" y="7960679"/>
            <a:ext cx="5507" cy="2761"/>
          </a:xfrm>
          <a:custGeom>
            <a:avLst/>
            <a:gdLst/>
            <a:ahLst/>
            <a:cxnLst/>
            <a:rect l="l" t="t" r="r" b="b"/>
            <a:pathLst>
              <a:path w="5507" h="2761">
                <a:moveTo>
                  <a:pt x="0" y="2761"/>
                </a:moveTo>
                <a:lnTo>
                  <a:pt x="5507" y="0"/>
                </a:lnTo>
              </a:path>
            </a:pathLst>
          </a:custGeom>
          <a:ln w="111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 txBox="1"/>
          <p:nvPr/>
        </p:nvSpPr>
        <p:spPr>
          <a:xfrm>
            <a:off x="4520591" y="9083061"/>
            <a:ext cx="147320" cy="591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40">
                <a:latin typeface="Arial"/>
                <a:cs typeface="Arial"/>
              </a:rPr>
              <a:t>-2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0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150" spc="-40">
                <a:latin typeface="Arial"/>
                <a:cs typeface="Arial"/>
              </a:rPr>
              <a:t>-4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2" name="object 13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087535" y="8892006"/>
            <a:ext cx="14732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40">
                <a:latin typeface="Arial"/>
                <a:cs typeface="Arial"/>
              </a:rPr>
              <a:t>-4</a:t>
            </a:r>
            <a:endParaRPr sz="115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893601" y="8892006"/>
            <a:ext cx="14732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40">
                <a:latin typeface="Arial"/>
                <a:cs typeface="Arial"/>
              </a:rPr>
              <a:t>-2</a:t>
            </a:r>
            <a:endParaRPr sz="115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722293" y="8892006"/>
            <a:ext cx="10668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10">
                <a:latin typeface="Arial"/>
                <a:cs typeface="Arial"/>
              </a:rPr>
              <a:t>0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517195" y="8892006"/>
            <a:ext cx="10668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10">
                <a:latin typeface="Arial"/>
                <a:cs typeface="Arial"/>
              </a:rPr>
              <a:t>2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6323707" y="8892006"/>
            <a:ext cx="106680" cy="186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1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</p:txBody>
      </p:sp>
      <p:graphicFrame>
        <p:nvGraphicFramePr>
          <p:cNvPr id="110" name="object 110"/>
          <p:cNvGraphicFramePr>
            <a:graphicFrameLocks noGrp="1"/>
          </p:cNvGraphicFramePr>
          <p:nvPr/>
        </p:nvGraphicFramePr>
        <p:xfrm>
          <a:off x="476376" y="8052689"/>
          <a:ext cx="1842388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2556"/>
                <a:gridCol w="890777"/>
              </a:tblGrid>
              <a:tr h="363473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089"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673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4817" y="7310605"/>
            <a:ext cx="27257" cy="15095"/>
          </a:xfrm>
          <a:custGeom>
            <a:avLst/>
            <a:gdLst/>
            <a:ahLst/>
            <a:cxnLst/>
            <a:rect l="l" t="t" r="r" b="b"/>
            <a:pathLst>
              <a:path w="27257" h="15095">
                <a:moveTo>
                  <a:pt x="0" y="15095"/>
                </a:moveTo>
                <a:lnTo>
                  <a:pt x="27257" y="0"/>
                </a:lnTo>
              </a:path>
            </a:pathLst>
          </a:custGeom>
          <a:ln w="82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122074" y="7315093"/>
            <a:ext cx="38970" cy="68949"/>
          </a:xfrm>
          <a:custGeom>
            <a:avLst/>
            <a:gdLst/>
            <a:ahLst/>
            <a:cxnLst/>
            <a:rect l="l" t="t" r="r" b="b"/>
            <a:pathLst>
              <a:path w="38970" h="68949">
                <a:moveTo>
                  <a:pt x="0" y="0"/>
                </a:moveTo>
                <a:lnTo>
                  <a:pt x="38970" y="68949"/>
                </a:lnTo>
              </a:path>
            </a:pathLst>
          </a:custGeom>
          <a:ln w="174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165360" y="7178425"/>
            <a:ext cx="51949" cy="205616"/>
          </a:xfrm>
          <a:custGeom>
            <a:avLst/>
            <a:gdLst/>
            <a:ahLst/>
            <a:cxnLst/>
            <a:rect l="l" t="t" r="r" b="b"/>
            <a:pathLst>
              <a:path w="51949" h="205616">
                <a:moveTo>
                  <a:pt x="0" y="205616"/>
                </a:moveTo>
                <a:lnTo>
                  <a:pt x="51949" y="0"/>
                </a:lnTo>
              </a:path>
            </a:pathLst>
          </a:custGeom>
          <a:ln w="86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217309" y="7178425"/>
            <a:ext cx="139820" cy="0"/>
          </a:xfrm>
          <a:custGeom>
            <a:avLst/>
            <a:gdLst/>
            <a:ahLst/>
            <a:cxnLst/>
            <a:rect l="l" t="t" r="r" b="b"/>
            <a:pathLst>
              <a:path w="139820" h="0">
                <a:moveTo>
                  <a:pt x="0" y="0"/>
                </a:moveTo>
                <a:lnTo>
                  <a:pt x="139820" y="0"/>
                </a:lnTo>
              </a:path>
            </a:pathLst>
          </a:custGeom>
          <a:ln w="81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773085" y="1430291"/>
            <a:ext cx="0" cy="1672417"/>
          </a:xfrm>
          <a:custGeom>
            <a:avLst/>
            <a:gdLst/>
            <a:ahLst/>
            <a:cxnLst/>
            <a:rect l="l" t="t" r="r" b="b"/>
            <a:pathLst>
              <a:path w="0" h="1672417">
                <a:moveTo>
                  <a:pt x="0" y="0"/>
                </a:moveTo>
                <a:lnTo>
                  <a:pt x="0" y="1672417"/>
                </a:lnTo>
              </a:path>
            </a:pathLst>
          </a:custGeom>
          <a:ln w="11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4726263" y="3114344"/>
            <a:ext cx="35116" cy="0"/>
          </a:xfrm>
          <a:custGeom>
            <a:avLst/>
            <a:gdLst/>
            <a:ahLst/>
            <a:cxnLst/>
            <a:rect l="l" t="t" r="r" b="b"/>
            <a:pathLst>
              <a:path w="35116" h="0">
                <a:moveTo>
                  <a:pt x="0" y="0"/>
                </a:moveTo>
                <a:lnTo>
                  <a:pt x="35116" y="0"/>
                </a:lnTo>
              </a:path>
            </a:pathLst>
          </a:custGeom>
          <a:ln w="116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082412" y="2775347"/>
            <a:ext cx="3358012" cy="0"/>
          </a:xfrm>
          <a:custGeom>
            <a:avLst/>
            <a:gdLst/>
            <a:ahLst/>
            <a:cxnLst/>
            <a:rect l="l" t="t" r="r" b="b"/>
            <a:pathLst>
              <a:path w="3358012" h="0">
                <a:moveTo>
                  <a:pt x="0" y="0"/>
                </a:moveTo>
                <a:lnTo>
                  <a:pt x="3358012" y="0"/>
                </a:lnTo>
              </a:path>
            </a:pathLst>
          </a:custGeom>
          <a:ln w="116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726263" y="2435960"/>
            <a:ext cx="35116" cy="0"/>
          </a:xfrm>
          <a:custGeom>
            <a:avLst/>
            <a:gdLst/>
            <a:ahLst/>
            <a:cxnLst/>
            <a:rect l="l" t="t" r="r" b="b"/>
            <a:pathLst>
              <a:path w="35116" h="0">
                <a:moveTo>
                  <a:pt x="0" y="0"/>
                </a:moveTo>
                <a:lnTo>
                  <a:pt x="35116" y="0"/>
                </a:lnTo>
              </a:path>
            </a:pathLst>
          </a:custGeom>
          <a:ln w="116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726263" y="2108598"/>
            <a:ext cx="35116" cy="0"/>
          </a:xfrm>
          <a:custGeom>
            <a:avLst/>
            <a:gdLst/>
            <a:ahLst/>
            <a:cxnLst/>
            <a:rect l="l" t="t" r="r" b="b"/>
            <a:pathLst>
              <a:path w="35116" h="0">
                <a:moveTo>
                  <a:pt x="0" y="0"/>
                </a:moveTo>
                <a:lnTo>
                  <a:pt x="35116" y="0"/>
                </a:lnTo>
              </a:path>
            </a:pathLst>
          </a:custGeom>
          <a:ln w="116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726263" y="1769289"/>
            <a:ext cx="35116" cy="0"/>
          </a:xfrm>
          <a:custGeom>
            <a:avLst/>
            <a:gdLst/>
            <a:ahLst/>
            <a:cxnLst/>
            <a:rect l="l" t="t" r="r" b="b"/>
            <a:pathLst>
              <a:path w="35116" h="0">
                <a:moveTo>
                  <a:pt x="0" y="0"/>
                </a:moveTo>
                <a:lnTo>
                  <a:pt x="35116" y="0"/>
                </a:lnTo>
              </a:path>
            </a:pathLst>
          </a:custGeom>
          <a:ln w="116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726263" y="1430291"/>
            <a:ext cx="35116" cy="0"/>
          </a:xfrm>
          <a:custGeom>
            <a:avLst/>
            <a:gdLst/>
            <a:ahLst/>
            <a:cxnLst/>
            <a:rect l="l" t="t" r="r" b="b"/>
            <a:pathLst>
              <a:path w="35116" h="0">
                <a:moveTo>
                  <a:pt x="0" y="0"/>
                </a:moveTo>
                <a:lnTo>
                  <a:pt x="35116" y="0"/>
                </a:lnTo>
              </a:path>
            </a:pathLst>
          </a:custGeom>
          <a:ln w="116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82412" y="2786982"/>
            <a:ext cx="0" cy="34908"/>
          </a:xfrm>
          <a:custGeom>
            <a:avLst/>
            <a:gdLst/>
            <a:ahLst/>
            <a:cxnLst/>
            <a:rect l="l" t="t" r="r" b="b"/>
            <a:pathLst>
              <a:path w="0" h="34908">
                <a:moveTo>
                  <a:pt x="0" y="34908"/>
                </a:moveTo>
                <a:lnTo>
                  <a:pt x="0" y="0"/>
                </a:lnTo>
              </a:path>
            </a:pathLst>
          </a:custGeom>
          <a:ln w="11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504982" y="2786982"/>
            <a:ext cx="0" cy="34908"/>
          </a:xfrm>
          <a:custGeom>
            <a:avLst/>
            <a:gdLst/>
            <a:ahLst/>
            <a:cxnLst/>
            <a:rect l="l" t="t" r="r" b="b"/>
            <a:pathLst>
              <a:path w="0" h="34908">
                <a:moveTo>
                  <a:pt x="0" y="34908"/>
                </a:moveTo>
                <a:lnTo>
                  <a:pt x="0" y="0"/>
                </a:lnTo>
              </a:path>
            </a:pathLst>
          </a:custGeom>
          <a:ln w="11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927943" y="2786982"/>
            <a:ext cx="0" cy="34908"/>
          </a:xfrm>
          <a:custGeom>
            <a:avLst/>
            <a:gdLst/>
            <a:ahLst/>
            <a:cxnLst/>
            <a:rect l="l" t="t" r="r" b="b"/>
            <a:pathLst>
              <a:path w="0" h="34908">
                <a:moveTo>
                  <a:pt x="0" y="34908"/>
                </a:moveTo>
                <a:lnTo>
                  <a:pt x="0" y="0"/>
                </a:lnTo>
              </a:path>
            </a:pathLst>
          </a:custGeom>
          <a:ln w="11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350514" y="2786982"/>
            <a:ext cx="0" cy="34908"/>
          </a:xfrm>
          <a:custGeom>
            <a:avLst/>
            <a:gdLst/>
            <a:ahLst/>
            <a:cxnLst/>
            <a:rect l="l" t="t" r="r" b="b"/>
            <a:pathLst>
              <a:path w="0" h="34908">
                <a:moveTo>
                  <a:pt x="0" y="34908"/>
                </a:moveTo>
                <a:lnTo>
                  <a:pt x="0" y="0"/>
                </a:lnTo>
              </a:path>
            </a:pathLst>
          </a:custGeom>
          <a:ln w="11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5184028" y="2786982"/>
            <a:ext cx="0" cy="34908"/>
          </a:xfrm>
          <a:custGeom>
            <a:avLst/>
            <a:gdLst/>
            <a:ahLst/>
            <a:cxnLst/>
            <a:rect l="l" t="t" r="r" b="b"/>
            <a:pathLst>
              <a:path w="0" h="34908">
                <a:moveTo>
                  <a:pt x="0" y="34908"/>
                </a:moveTo>
                <a:lnTo>
                  <a:pt x="0" y="0"/>
                </a:lnTo>
              </a:path>
            </a:pathLst>
          </a:custGeom>
          <a:ln w="11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606520" y="2786982"/>
            <a:ext cx="0" cy="34908"/>
          </a:xfrm>
          <a:custGeom>
            <a:avLst/>
            <a:gdLst/>
            <a:ahLst/>
            <a:cxnLst/>
            <a:rect l="l" t="t" r="r" b="b"/>
            <a:pathLst>
              <a:path w="0" h="34908">
                <a:moveTo>
                  <a:pt x="0" y="34908"/>
                </a:moveTo>
                <a:lnTo>
                  <a:pt x="0" y="0"/>
                </a:lnTo>
              </a:path>
            </a:pathLst>
          </a:custGeom>
          <a:ln w="11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6029481" y="2786982"/>
            <a:ext cx="0" cy="34908"/>
          </a:xfrm>
          <a:custGeom>
            <a:avLst/>
            <a:gdLst/>
            <a:ahLst/>
            <a:cxnLst/>
            <a:rect l="l" t="t" r="r" b="b"/>
            <a:pathLst>
              <a:path w="0" h="34908">
                <a:moveTo>
                  <a:pt x="0" y="34908"/>
                </a:moveTo>
                <a:lnTo>
                  <a:pt x="0" y="0"/>
                </a:lnTo>
              </a:path>
            </a:pathLst>
          </a:custGeom>
          <a:ln w="11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6452130" y="2786982"/>
            <a:ext cx="0" cy="34908"/>
          </a:xfrm>
          <a:custGeom>
            <a:avLst/>
            <a:gdLst/>
            <a:ahLst/>
            <a:cxnLst/>
            <a:rect l="l" t="t" r="r" b="b"/>
            <a:pathLst>
              <a:path w="0" h="34908">
                <a:moveTo>
                  <a:pt x="0" y="34908"/>
                </a:moveTo>
                <a:lnTo>
                  <a:pt x="0" y="0"/>
                </a:lnTo>
              </a:path>
            </a:pathLst>
          </a:custGeom>
          <a:ln w="1170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925947" y="1424396"/>
            <a:ext cx="1996" cy="5895"/>
          </a:xfrm>
          <a:custGeom>
            <a:avLst/>
            <a:gdLst/>
            <a:ahLst/>
            <a:cxnLst/>
            <a:rect l="l" t="t" r="r" b="b"/>
            <a:pathLst>
              <a:path w="1996" h="5895">
                <a:moveTo>
                  <a:pt x="0" y="0"/>
                </a:moveTo>
                <a:lnTo>
                  <a:pt x="1996" y="5895"/>
                </a:lnTo>
              </a:path>
            </a:pathLst>
          </a:custGeom>
          <a:ln w="116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927943" y="1430291"/>
            <a:ext cx="35116" cy="128772"/>
          </a:xfrm>
          <a:custGeom>
            <a:avLst/>
            <a:gdLst/>
            <a:ahLst/>
            <a:cxnLst/>
            <a:rect l="l" t="t" r="r" b="b"/>
            <a:pathLst>
              <a:path w="35116" h="128772">
                <a:moveTo>
                  <a:pt x="0" y="0"/>
                </a:moveTo>
                <a:lnTo>
                  <a:pt x="35116" y="128772"/>
                </a:lnTo>
              </a:path>
            </a:pathLst>
          </a:custGeom>
          <a:ln w="11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963060" y="1559064"/>
            <a:ext cx="46822" cy="128307"/>
          </a:xfrm>
          <a:custGeom>
            <a:avLst/>
            <a:gdLst/>
            <a:ahLst/>
            <a:cxnLst/>
            <a:rect l="l" t="t" r="r" b="b"/>
            <a:pathLst>
              <a:path w="46822" h="128307">
                <a:moveTo>
                  <a:pt x="0" y="0"/>
                </a:moveTo>
                <a:lnTo>
                  <a:pt x="46822" y="128307"/>
                </a:lnTo>
              </a:path>
            </a:pathLst>
          </a:custGeom>
          <a:ln w="116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009882" y="1687371"/>
            <a:ext cx="47212" cy="117136"/>
          </a:xfrm>
          <a:custGeom>
            <a:avLst/>
            <a:gdLst/>
            <a:ahLst/>
            <a:cxnLst/>
            <a:rect l="l" t="t" r="r" b="b"/>
            <a:pathLst>
              <a:path w="47212" h="117136">
                <a:moveTo>
                  <a:pt x="0" y="0"/>
                </a:moveTo>
                <a:lnTo>
                  <a:pt x="47212" y="117136"/>
                </a:lnTo>
              </a:path>
            </a:pathLst>
          </a:custGeom>
          <a:ln w="116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057095" y="1804508"/>
            <a:ext cx="35116" cy="105112"/>
          </a:xfrm>
          <a:custGeom>
            <a:avLst/>
            <a:gdLst/>
            <a:ahLst/>
            <a:cxnLst/>
            <a:rect l="l" t="t" r="r" b="b"/>
            <a:pathLst>
              <a:path w="35116" h="105112">
                <a:moveTo>
                  <a:pt x="0" y="0"/>
                </a:moveTo>
                <a:lnTo>
                  <a:pt x="35116" y="105112"/>
                </a:lnTo>
              </a:path>
            </a:pathLst>
          </a:custGeom>
          <a:ln w="116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4092211" y="1909621"/>
            <a:ext cx="46822" cy="105500"/>
          </a:xfrm>
          <a:custGeom>
            <a:avLst/>
            <a:gdLst/>
            <a:ahLst/>
            <a:cxnLst/>
            <a:rect l="l" t="t" r="r" b="b"/>
            <a:pathLst>
              <a:path w="46822" h="105500">
                <a:moveTo>
                  <a:pt x="0" y="0"/>
                </a:moveTo>
                <a:lnTo>
                  <a:pt x="23411" y="46932"/>
                </a:lnTo>
                <a:lnTo>
                  <a:pt x="46822" y="105500"/>
                </a:lnTo>
              </a:path>
            </a:pathLst>
          </a:custGeom>
          <a:ln w="116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4139034" y="2015121"/>
            <a:ext cx="35116" cy="105112"/>
          </a:xfrm>
          <a:custGeom>
            <a:avLst/>
            <a:gdLst/>
            <a:ahLst/>
            <a:cxnLst/>
            <a:rect l="l" t="t" r="r" b="b"/>
            <a:pathLst>
              <a:path w="35116" h="105112">
                <a:moveTo>
                  <a:pt x="0" y="0"/>
                </a:moveTo>
                <a:lnTo>
                  <a:pt x="35116" y="105112"/>
                </a:lnTo>
              </a:path>
            </a:pathLst>
          </a:custGeom>
          <a:ln w="116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4174150" y="2120234"/>
            <a:ext cx="47212" cy="93476"/>
          </a:xfrm>
          <a:custGeom>
            <a:avLst/>
            <a:gdLst/>
            <a:ahLst/>
            <a:cxnLst/>
            <a:rect l="l" t="t" r="r" b="b"/>
            <a:pathLst>
              <a:path w="47212" h="93476">
                <a:moveTo>
                  <a:pt x="0" y="0"/>
                </a:moveTo>
                <a:lnTo>
                  <a:pt x="23801" y="46932"/>
                </a:lnTo>
                <a:lnTo>
                  <a:pt x="47212" y="93476"/>
                </a:lnTo>
              </a:path>
            </a:pathLst>
          </a:custGeom>
          <a:ln w="116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4221363" y="2213711"/>
            <a:ext cx="35116" cy="81840"/>
          </a:xfrm>
          <a:custGeom>
            <a:avLst/>
            <a:gdLst/>
            <a:ahLst/>
            <a:cxnLst/>
            <a:rect l="l" t="t" r="r" b="b"/>
            <a:pathLst>
              <a:path w="35116" h="81840">
                <a:moveTo>
                  <a:pt x="0" y="0"/>
                </a:moveTo>
                <a:lnTo>
                  <a:pt x="35116" y="81840"/>
                </a:lnTo>
              </a:path>
            </a:pathLst>
          </a:custGeom>
          <a:ln w="116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256480" y="2295551"/>
            <a:ext cx="46822" cy="70204"/>
          </a:xfrm>
          <a:custGeom>
            <a:avLst/>
            <a:gdLst/>
            <a:ahLst/>
            <a:cxnLst/>
            <a:rect l="l" t="t" r="r" b="b"/>
            <a:pathLst>
              <a:path w="46822" h="70204">
                <a:moveTo>
                  <a:pt x="0" y="0"/>
                </a:moveTo>
                <a:lnTo>
                  <a:pt x="46822" y="70204"/>
                </a:lnTo>
              </a:path>
            </a:pathLst>
          </a:custGeom>
          <a:ln w="11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303302" y="2365755"/>
            <a:ext cx="47212" cy="70204"/>
          </a:xfrm>
          <a:custGeom>
            <a:avLst/>
            <a:gdLst/>
            <a:ahLst/>
            <a:cxnLst/>
            <a:rect l="l" t="t" r="r" b="b"/>
            <a:pathLst>
              <a:path w="47212" h="70204">
                <a:moveTo>
                  <a:pt x="0" y="0"/>
                </a:moveTo>
                <a:lnTo>
                  <a:pt x="47212" y="70204"/>
                </a:lnTo>
              </a:path>
            </a:pathLst>
          </a:custGeom>
          <a:ln w="116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4350514" y="2435960"/>
            <a:ext cx="35194" cy="70204"/>
          </a:xfrm>
          <a:custGeom>
            <a:avLst/>
            <a:gdLst/>
            <a:ahLst/>
            <a:cxnLst/>
            <a:rect l="l" t="t" r="r" b="b"/>
            <a:pathLst>
              <a:path w="35194" h="70204">
                <a:moveTo>
                  <a:pt x="0" y="0"/>
                </a:moveTo>
                <a:lnTo>
                  <a:pt x="35194" y="70204"/>
                </a:lnTo>
              </a:path>
            </a:pathLst>
          </a:custGeom>
          <a:ln w="116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4385709" y="2506164"/>
            <a:ext cx="46822" cy="58568"/>
          </a:xfrm>
          <a:custGeom>
            <a:avLst/>
            <a:gdLst/>
            <a:ahLst/>
            <a:cxnLst/>
            <a:rect l="l" t="t" r="r" b="b"/>
            <a:pathLst>
              <a:path w="46822" h="58568">
                <a:moveTo>
                  <a:pt x="0" y="0"/>
                </a:moveTo>
                <a:lnTo>
                  <a:pt x="23411" y="35296"/>
                </a:lnTo>
                <a:lnTo>
                  <a:pt x="46822" y="58568"/>
                </a:lnTo>
              </a:path>
            </a:pathLst>
          </a:custGeom>
          <a:ln w="11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4432531" y="2564733"/>
            <a:ext cx="35428" cy="46544"/>
          </a:xfrm>
          <a:custGeom>
            <a:avLst/>
            <a:gdLst/>
            <a:ahLst/>
            <a:cxnLst/>
            <a:rect l="l" t="t" r="r" b="b"/>
            <a:pathLst>
              <a:path w="35428" h="46544">
                <a:moveTo>
                  <a:pt x="0" y="0"/>
                </a:moveTo>
                <a:lnTo>
                  <a:pt x="35428" y="46544"/>
                </a:lnTo>
              </a:path>
            </a:pathLst>
          </a:custGeom>
          <a:ln w="116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467960" y="2611277"/>
            <a:ext cx="46822" cy="46932"/>
          </a:xfrm>
          <a:custGeom>
            <a:avLst/>
            <a:gdLst/>
            <a:ahLst/>
            <a:cxnLst/>
            <a:rect l="l" t="t" r="r" b="b"/>
            <a:pathLst>
              <a:path w="46822" h="46932">
                <a:moveTo>
                  <a:pt x="0" y="0"/>
                </a:moveTo>
                <a:lnTo>
                  <a:pt x="46822" y="46932"/>
                </a:lnTo>
              </a:path>
            </a:pathLst>
          </a:custGeom>
          <a:ln w="11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514782" y="2658209"/>
            <a:ext cx="46822" cy="35296"/>
          </a:xfrm>
          <a:custGeom>
            <a:avLst/>
            <a:gdLst/>
            <a:ahLst/>
            <a:cxnLst/>
            <a:rect l="l" t="t" r="r" b="b"/>
            <a:pathLst>
              <a:path w="46822" h="35296">
                <a:moveTo>
                  <a:pt x="0" y="0"/>
                </a:moveTo>
                <a:lnTo>
                  <a:pt x="46822" y="35296"/>
                </a:lnTo>
              </a:path>
            </a:pathLst>
          </a:custGeom>
          <a:ln w="116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561604" y="2693506"/>
            <a:ext cx="35428" cy="34908"/>
          </a:xfrm>
          <a:custGeom>
            <a:avLst/>
            <a:gdLst/>
            <a:ahLst/>
            <a:cxnLst/>
            <a:rect l="l" t="t" r="r" b="b"/>
            <a:pathLst>
              <a:path w="35428" h="34908">
                <a:moveTo>
                  <a:pt x="0" y="0"/>
                </a:moveTo>
                <a:lnTo>
                  <a:pt x="35428" y="34908"/>
                </a:lnTo>
              </a:path>
            </a:pathLst>
          </a:custGeom>
          <a:ln w="11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597033" y="2728414"/>
            <a:ext cx="46822" cy="23272"/>
          </a:xfrm>
          <a:custGeom>
            <a:avLst/>
            <a:gdLst/>
            <a:ahLst/>
            <a:cxnLst/>
            <a:rect l="l" t="t" r="r" b="b"/>
            <a:pathLst>
              <a:path w="46822" h="23272">
                <a:moveTo>
                  <a:pt x="0" y="0"/>
                </a:moveTo>
                <a:lnTo>
                  <a:pt x="23411" y="11636"/>
                </a:lnTo>
                <a:lnTo>
                  <a:pt x="46822" y="23272"/>
                </a:lnTo>
              </a:path>
            </a:pathLst>
          </a:custGeom>
          <a:ln w="11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4643855" y="2751686"/>
            <a:ext cx="35116" cy="11636"/>
          </a:xfrm>
          <a:custGeom>
            <a:avLst/>
            <a:gdLst/>
            <a:ahLst/>
            <a:cxnLst/>
            <a:rect l="l" t="t" r="r" b="b"/>
            <a:pathLst>
              <a:path w="35116" h="11636">
                <a:moveTo>
                  <a:pt x="0" y="0"/>
                </a:moveTo>
                <a:lnTo>
                  <a:pt x="35116" y="11636"/>
                </a:lnTo>
              </a:path>
            </a:pathLst>
          </a:custGeom>
          <a:ln w="116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678972" y="2763322"/>
            <a:ext cx="47290" cy="12023"/>
          </a:xfrm>
          <a:custGeom>
            <a:avLst/>
            <a:gdLst/>
            <a:ahLst/>
            <a:cxnLst/>
            <a:rect l="l" t="t" r="r" b="b"/>
            <a:pathLst>
              <a:path w="47290" h="12023">
                <a:moveTo>
                  <a:pt x="0" y="0"/>
                </a:moveTo>
                <a:lnTo>
                  <a:pt x="23879" y="12023"/>
                </a:lnTo>
                <a:lnTo>
                  <a:pt x="47290" y="12023"/>
                </a:lnTo>
              </a:path>
            </a:pathLst>
          </a:custGeom>
          <a:ln w="11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808201" y="2763322"/>
            <a:ext cx="47290" cy="12023"/>
          </a:xfrm>
          <a:custGeom>
            <a:avLst/>
            <a:gdLst/>
            <a:ahLst/>
            <a:cxnLst/>
            <a:rect l="l" t="t" r="r" b="b"/>
            <a:pathLst>
              <a:path w="47290" h="12023">
                <a:moveTo>
                  <a:pt x="0" y="12023"/>
                </a:moveTo>
                <a:lnTo>
                  <a:pt x="47290" y="0"/>
                </a:lnTo>
              </a:path>
            </a:pathLst>
          </a:custGeom>
          <a:ln w="116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855492" y="2751686"/>
            <a:ext cx="35116" cy="11636"/>
          </a:xfrm>
          <a:custGeom>
            <a:avLst/>
            <a:gdLst/>
            <a:ahLst/>
            <a:cxnLst/>
            <a:rect l="l" t="t" r="r" b="b"/>
            <a:pathLst>
              <a:path w="35116" h="11636">
                <a:moveTo>
                  <a:pt x="0" y="11636"/>
                </a:moveTo>
                <a:lnTo>
                  <a:pt x="35116" y="0"/>
                </a:lnTo>
              </a:path>
            </a:pathLst>
          </a:custGeom>
          <a:ln w="116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890608" y="2728414"/>
            <a:ext cx="46822" cy="23272"/>
          </a:xfrm>
          <a:custGeom>
            <a:avLst/>
            <a:gdLst/>
            <a:ahLst/>
            <a:cxnLst/>
            <a:rect l="l" t="t" r="r" b="b"/>
            <a:pathLst>
              <a:path w="46822" h="23272">
                <a:moveTo>
                  <a:pt x="0" y="23272"/>
                </a:moveTo>
                <a:lnTo>
                  <a:pt x="23411" y="11636"/>
                </a:lnTo>
                <a:lnTo>
                  <a:pt x="46822" y="0"/>
                </a:lnTo>
              </a:path>
            </a:pathLst>
          </a:custGeom>
          <a:ln w="116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937431" y="2693506"/>
            <a:ext cx="35428" cy="34908"/>
          </a:xfrm>
          <a:custGeom>
            <a:avLst/>
            <a:gdLst/>
            <a:ahLst/>
            <a:cxnLst/>
            <a:rect l="l" t="t" r="r" b="b"/>
            <a:pathLst>
              <a:path w="35428" h="34908">
                <a:moveTo>
                  <a:pt x="0" y="34908"/>
                </a:moveTo>
                <a:lnTo>
                  <a:pt x="35428" y="0"/>
                </a:lnTo>
              </a:path>
            </a:pathLst>
          </a:custGeom>
          <a:ln w="11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4972860" y="2658209"/>
            <a:ext cx="46822" cy="35296"/>
          </a:xfrm>
          <a:custGeom>
            <a:avLst/>
            <a:gdLst/>
            <a:ahLst/>
            <a:cxnLst/>
            <a:rect l="l" t="t" r="r" b="b"/>
            <a:pathLst>
              <a:path w="46822" h="35296">
                <a:moveTo>
                  <a:pt x="0" y="35296"/>
                </a:moveTo>
                <a:lnTo>
                  <a:pt x="46822" y="0"/>
                </a:lnTo>
              </a:path>
            </a:pathLst>
          </a:custGeom>
          <a:ln w="116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5019682" y="2611277"/>
            <a:ext cx="46822" cy="46932"/>
          </a:xfrm>
          <a:custGeom>
            <a:avLst/>
            <a:gdLst/>
            <a:ahLst/>
            <a:cxnLst/>
            <a:rect l="l" t="t" r="r" b="b"/>
            <a:pathLst>
              <a:path w="46822" h="46932">
                <a:moveTo>
                  <a:pt x="0" y="46932"/>
                </a:moveTo>
                <a:lnTo>
                  <a:pt x="46822" y="0"/>
                </a:lnTo>
              </a:path>
            </a:pathLst>
          </a:custGeom>
          <a:ln w="11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5066504" y="2564733"/>
            <a:ext cx="35584" cy="46544"/>
          </a:xfrm>
          <a:custGeom>
            <a:avLst/>
            <a:gdLst/>
            <a:ahLst/>
            <a:cxnLst/>
            <a:rect l="l" t="t" r="r" b="b"/>
            <a:pathLst>
              <a:path w="35584" h="46544">
                <a:moveTo>
                  <a:pt x="0" y="46544"/>
                </a:moveTo>
                <a:lnTo>
                  <a:pt x="35584" y="0"/>
                </a:lnTo>
              </a:path>
            </a:pathLst>
          </a:custGeom>
          <a:ln w="116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102089" y="2506164"/>
            <a:ext cx="46822" cy="58568"/>
          </a:xfrm>
          <a:custGeom>
            <a:avLst/>
            <a:gdLst/>
            <a:ahLst/>
            <a:cxnLst/>
            <a:rect l="l" t="t" r="r" b="b"/>
            <a:pathLst>
              <a:path w="46822" h="58568">
                <a:moveTo>
                  <a:pt x="0" y="58568"/>
                </a:moveTo>
                <a:lnTo>
                  <a:pt x="23411" y="35296"/>
                </a:lnTo>
                <a:lnTo>
                  <a:pt x="46822" y="0"/>
                </a:lnTo>
              </a:path>
            </a:pathLst>
          </a:custGeom>
          <a:ln w="11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148911" y="2435960"/>
            <a:ext cx="35116" cy="70204"/>
          </a:xfrm>
          <a:custGeom>
            <a:avLst/>
            <a:gdLst/>
            <a:ahLst/>
            <a:cxnLst/>
            <a:rect l="l" t="t" r="r" b="b"/>
            <a:pathLst>
              <a:path w="35116" h="70204">
                <a:moveTo>
                  <a:pt x="0" y="70204"/>
                </a:moveTo>
                <a:lnTo>
                  <a:pt x="35116" y="0"/>
                </a:lnTo>
              </a:path>
            </a:pathLst>
          </a:custGeom>
          <a:ln w="116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5184028" y="2365755"/>
            <a:ext cx="47134" cy="70204"/>
          </a:xfrm>
          <a:custGeom>
            <a:avLst/>
            <a:gdLst/>
            <a:ahLst/>
            <a:cxnLst/>
            <a:rect l="l" t="t" r="r" b="b"/>
            <a:pathLst>
              <a:path w="47134" h="70204">
                <a:moveTo>
                  <a:pt x="0" y="70204"/>
                </a:moveTo>
                <a:lnTo>
                  <a:pt x="47134" y="0"/>
                </a:lnTo>
              </a:path>
            </a:pathLst>
          </a:custGeom>
          <a:ln w="116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5231162" y="2295551"/>
            <a:ext cx="46822" cy="70204"/>
          </a:xfrm>
          <a:custGeom>
            <a:avLst/>
            <a:gdLst/>
            <a:ahLst/>
            <a:cxnLst/>
            <a:rect l="l" t="t" r="r" b="b"/>
            <a:pathLst>
              <a:path w="46822" h="70204">
                <a:moveTo>
                  <a:pt x="0" y="70204"/>
                </a:moveTo>
                <a:lnTo>
                  <a:pt x="46822" y="0"/>
                </a:lnTo>
              </a:path>
            </a:pathLst>
          </a:custGeom>
          <a:ln w="11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5277984" y="2213711"/>
            <a:ext cx="35116" cy="81840"/>
          </a:xfrm>
          <a:custGeom>
            <a:avLst/>
            <a:gdLst/>
            <a:ahLst/>
            <a:cxnLst/>
            <a:rect l="l" t="t" r="r" b="b"/>
            <a:pathLst>
              <a:path w="35116" h="81840">
                <a:moveTo>
                  <a:pt x="0" y="81840"/>
                </a:moveTo>
                <a:lnTo>
                  <a:pt x="35116" y="0"/>
                </a:lnTo>
              </a:path>
            </a:pathLst>
          </a:custGeom>
          <a:ln w="116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313101" y="2120234"/>
            <a:ext cx="47290" cy="93476"/>
          </a:xfrm>
          <a:custGeom>
            <a:avLst/>
            <a:gdLst/>
            <a:ahLst/>
            <a:cxnLst/>
            <a:rect l="l" t="t" r="r" b="b"/>
            <a:pathLst>
              <a:path w="47290" h="93476">
                <a:moveTo>
                  <a:pt x="0" y="93476"/>
                </a:moveTo>
                <a:lnTo>
                  <a:pt x="23411" y="46932"/>
                </a:lnTo>
                <a:lnTo>
                  <a:pt x="47290" y="0"/>
                </a:lnTo>
              </a:path>
            </a:pathLst>
          </a:custGeom>
          <a:ln w="116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5360392" y="2015121"/>
            <a:ext cx="35116" cy="105112"/>
          </a:xfrm>
          <a:custGeom>
            <a:avLst/>
            <a:gdLst/>
            <a:ahLst/>
            <a:cxnLst/>
            <a:rect l="l" t="t" r="r" b="b"/>
            <a:pathLst>
              <a:path w="35116" h="105112">
                <a:moveTo>
                  <a:pt x="0" y="105112"/>
                </a:moveTo>
                <a:lnTo>
                  <a:pt x="35116" y="0"/>
                </a:lnTo>
              </a:path>
            </a:pathLst>
          </a:custGeom>
          <a:ln w="116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5395508" y="1909621"/>
            <a:ext cx="46822" cy="105500"/>
          </a:xfrm>
          <a:custGeom>
            <a:avLst/>
            <a:gdLst/>
            <a:ahLst/>
            <a:cxnLst/>
            <a:rect l="l" t="t" r="r" b="b"/>
            <a:pathLst>
              <a:path w="46822" h="105500">
                <a:moveTo>
                  <a:pt x="0" y="105500"/>
                </a:moveTo>
                <a:lnTo>
                  <a:pt x="23411" y="46932"/>
                </a:lnTo>
                <a:lnTo>
                  <a:pt x="46822" y="0"/>
                </a:lnTo>
              </a:path>
            </a:pathLst>
          </a:custGeom>
          <a:ln w="116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5442330" y="1804508"/>
            <a:ext cx="35116" cy="105112"/>
          </a:xfrm>
          <a:custGeom>
            <a:avLst/>
            <a:gdLst/>
            <a:ahLst/>
            <a:cxnLst/>
            <a:rect l="l" t="t" r="r" b="b"/>
            <a:pathLst>
              <a:path w="35116" h="105112">
                <a:moveTo>
                  <a:pt x="0" y="105112"/>
                </a:moveTo>
                <a:lnTo>
                  <a:pt x="35116" y="0"/>
                </a:lnTo>
              </a:path>
            </a:pathLst>
          </a:custGeom>
          <a:ln w="116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5477447" y="1687371"/>
            <a:ext cx="47134" cy="117136"/>
          </a:xfrm>
          <a:custGeom>
            <a:avLst/>
            <a:gdLst/>
            <a:ahLst/>
            <a:cxnLst/>
            <a:rect l="l" t="t" r="r" b="b"/>
            <a:pathLst>
              <a:path w="47134" h="117136">
                <a:moveTo>
                  <a:pt x="0" y="117136"/>
                </a:moveTo>
                <a:lnTo>
                  <a:pt x="47134" y="0"/>
                </a:lnTo>
              </a:path>
            </a:pathLst>
          </a:custGeom>
          <a:ln w="116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5524582" y="1559064"/>
            <a:ext cx="46822" cy="128307"/>
          </a:xfrm>
          <a:custGeom>
            <a:avLst/>
            <a:gdLst/>
            <a:ahLst/>
            <a:cxnLst/>
            <a:rect l="l" t="t" r="r" b="b"/>
            <a:pathLst>
              <a:path w="46822" h="128307">
                <a:moveTo>
                  <a:pt x="0" y="128307"/>
                </a:moveTo>
                <a:lnTo>
                  <a:pt x="46822" y="0"/>
                </a:lnTo>
              </a:path>
            </a:pathLst>
          </a:custGeom>
          <a:ln w="116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5571404" y="1430291"/>
            <a:ext cx="35116" cy="128772"/>
          </a:xfrm>
          <a:custGeom>
            <a:avLst/>
            <a:gdLst/>
            <a:ahLst/>
            <a:cxnLst/>
            <a:rect l="l" t="t" r="r" b="b"/>
            <a:pathLst>
              <a:path w="35116" h="128772">
                <a:moveTo>
                  <a:pt x="0" y="128772"/>
                </a:moveTo>
                <a:lnTo>
                  <a:pt x="35116" y="0"/>
                </a:lnTo>
              </a:path>
            </a:pathLst>
          </a:custGeom>
          <a:ln w="11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606520" y="1424396"/>
            <a:ext cx="2003" cy="5895"/>
          </a:xfrm>
          <a:custGeom>
            <a:avLst/>
            <a:gdLst/>
            <a:ahLst/>
            <a:cxnLst/>
            <a:rect l="l" t="t" r="r" b="b"/>
            <a:pathLst>
              <a:path w="2003" h="5895">
                <a:moveTo>
                  <a:pt x="0" y="5895"/>
                </a:moveTo>
                <a:lnTo>
                  <a:pt x="2003" y="0"/>
                </a:lnTo>
              </a:path>
            </a:pathLst>
          </a:custGeom>
          <a:ln w="116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440097" y="477288"/>
            <a:ext cx="4225925" cy="2392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5">
                <a:latin typeface="Times New Roman"/>
                <a:cs typeface="Times New Roman"/>
              </a:rPr>
              <a:t>(</a:t>
            </a:r>
            <a:r>
              <a:rPr dirty="0" smtClean="0" sz="1600" spc="25">
                <a:latin typeface="Times New Roman"/>
                <a:cs typeface="Times New Roman"/>
              </a:rPr>
              <a:t>2</a:t>
            </a:r>
            <a:r>
              <a:rPr dirty="0" smtClean="0" sz="1600" spc="35">
                <a:latin typeface="Times New Roman"/>
                <a:cs typeface="Times New Roman"/>
              </a:rPr>
              <a:t>)</a:t>
            </a:r>
            <a:r>
              <a:rPr dirty="0" smtClean="0" sz="1600" spc="9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y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r>
              <a:rPr dirty="0" smtClean="0" sz="1600" spc="-40">
                <a:latin typeface="Times New Roman"/>
                <a:cs typeface="Times New Roman"/>
              </a:rPr>
              <a:t> </a:t>
            </a:r>
            <a:r>
              <a:rPr dirty="0" smtClean="0" sz="1600" spc="190">
                <a:latin typeface="Times New Roman"/>
                <a:cs typeface="Times New Roman"/>
              </a:rPr>
              <a:t>x</a:t>
            </a:r>
            <a:r>
              <a:rPr dirty="0" smtClean="0" baseline="43859" sz="1425" spc="30">
                <a:latin typeface="Times New Roman"/>
                <a:cs typeface="Times New Roman"/>
              </a:rPr>
              <a:t>2</a:t>
            </a:r>
            <a:endParaRPr baseline="43859" sz="1425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7"/>
              </a:spcBef>
            </a:pPr>
            <a:endParaRPr sz="1000"/>
          </a:p>
          <a:p>
            <a:pPr marL="15875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65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-35">
                <a:latin typeface="Times New Roman"/>
                <a:cs typeface="Times New Roman"/>
              </a:rPr>
              <a:t>l</a:t>
            </a:r>
            <a:r>
              <a:rPr dirty="0" smtClean="0" sz="1600" spc="40">
                <a:latin typeface="Times New Roman"/>
                <a:cs typeface="Times New Roman"/>
              </a:rPr>
              <a:t>l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x</a:t>
            </a:r>
            <a:r>
              <a:rPr dirty="0" smtClean="0" sz="1600" spc="35">
                <a:latin typeface="Times New Roman"/>
                <a:cs typeface="Times New Roman"/>
              </a:rPr>
              <a:t>,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r>
              <a:rPr dirty="0" smtClean="0" sz="1600" spc="70">
                <a:latin typeface="Times New Roman"/>
                <a:cs typeface="Times New Roman"/>
              </a:rPr>
              <a:t>d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95">
                <a:latin typeface="Times New Roman"/>
                <a:cs typeface="Times New Roman"/>
              </a:rPr>
              <a:t>R</a:t>
            </a:r>
            <a:r>
              <a:rPr dirty="0" smtClean="0" sz="1600" spc="-13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-3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1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r" marR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29"/>
              </a:spcBef>
            </a:pPr>
            <a:endParaRPr sz="1200"/>
          </a:p>
          <a:p>
            <a:pPr algn="r" marR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31"/>
              </a:spcBef>
            </a:pPr>
            <a:endParaRPr sz="1200"/>
          </a:p>
          <a:p>
            <a:pPr algn="r" marR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37"/>
              </a:spcBef>
            </a:pPr>
            <a:endParaRPr sz="1100"/>
          </a:p>
          <a:p>
            <a:pPr algn="r" marR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29"/>
              </a:spcBef>
            </a:pPr>
            <a:endParaRPr sz="1200"/>
          </a:p>
          <a:p>
            <a:pPr algn="r" marR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40084" y="3411396"/>
            <a:ext cx="83756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>
                <a:latin typeface="Times New Roman"/>
                <a:cs typeface="Times New Roman"/>
              </a:rPr>
              <a:t>(</a:t>
            </a:r>
            <a:r>
              <a:rPr dirty="0" smtClean="0" sz="1600" spc="-30">
                <a:latin typeface="Times New Roman"/>
                <a:cs typeface="Times New Roman"/>
              </a:rPr>
              <a:t>3</a:t>
            </a:r>
            <a:r>
              <a:rPr dirty="0" smtClean="0" sz="1600" spc="35">
                <a:latin typeface="Times New Roman"/>
                <a:cs typeface="Times New Roman"/>
              </a:rPr>
              <a:t>)</a:t>
            </a:r>
            <a:r>
              <a:rPr dirty="0" smtClean="0" sz="1600" spc="9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y</a:t>
            </a:r>
            <a:r>
              <a:rPr dirty="0" smtClean="0" sz="1600" spc="-6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160">
                <a:latin typeface="Times New Roman"/>
                <a:cs typeface="Times New Roman"/>
              </a:rPr>
              <a:t>x</a:t>
            </a:r>
            <a:r>
              <a:rPr dirty="0" smtClean="0" baseline="43859" sz="1425" spc="30">
                <a:latin typeface="Times New Roman"/>
                <a:cs typeface="Times New Roman"/>
              </a:rPr>
              <a:t>3</a:t>
            </a:r>
            <a:endParaRPr baseline="43859" sz="1425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43450" y="3789142"/>
            <a:ext cx="185737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6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-35">
                <a:latin typeface="Times New Roman"/>
                <a:cs typeface="Times New Roman"/>
              </a:rPr>
              <a:t>l</a:t>
            </a:r>
            <a:r>
              <a:rPr dirty="0" smtClean="0" sz="1600" spc="40">
                <a:latin typeface="Times New Roman"/>
                <a:cs typeface="Times New Roman"/>
              </a:rPr>
              <a:t>l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x</a:t>
            </a:r>
            <a:r>
              <a:rPr dirty="0" smtClean="0" sz="1600" spc="35">
                <a:latin typeface="Times New Roman"/>
                <a:cs typeface="Times New Roman"/>
              </a:rPr>
              <a:t>,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r>
              <a:rPr dirty="0" smtClean="0" sz="1600" spc="70">
                <a:latin typeface="Times New Roman"/>
                <a:cs typeface="Times New Roman"/>
              </a:rPr>
              <a:t>d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95">
                <a:latin typeface="Times New Roman"/>
                <a:cs typeface="Times New Roman"/>
              </a:rPr>
              <a:t>R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-35">
                <a:latin typeface="Times New Roman"/>
                <a:cs typeface="Times New Roman"/>
              </a:rPr>
              <a:t>l</a:t>
            </a:r>
            <a:r>
              <a:rPr dirty="0" smtClean="0" sz="1600" spc="40">
                <a:latin typeface="Times New Roman"/>
                <a:cs typeface="Times New Roman"/>
              </a:rPr>
              <a:t>l</a:t>
            </a:r>
            <a:r>
              <a:rPr dirty="0" smtClean="0" sz="1600" spc="13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40175" y="7172275"/>
            <a:ext cx="1956435" cy="634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93115" algn="l"/>
              </a:tabLst>
            </a:pPr>
            <a:r>
              <a:rPr dirty="0" smtClean="0" sz="1600" spc="60">
                <a:latin typeface="Times New Roman"/>
                <a:cs typeface="Times New Roman"/>
              </a:rPr>
              <a:t>(</a:t>
            </a:r>
            <a:r>
              <a:rPr dirty="0" smtClean="0" sz="1600" spc="20">
                <a:latin typeface="Times New Roman"/>
                <a:cs typeface="Times New Roman"/>
              </a:rPr>
              <a:t>4</a:t>
            </a:r>
            <a:r>
              <a:rPr dirty="0" smtClean="0" sz="1600" spc="35">
                <a:latin typeface="Times New Roman"/>
                <a:cs typeface="Times New Roman"/>
              </a:rPr>
              <a:t>)</a:t>
            </a:r>
            <a:r>
              <a:rPr dirty="0" smtClean="0" sz="1600" spc="9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y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r>
              <a:rPr dirty="0" smtClean="0" sz="1600" spc="60">
                <a:latin typeface="Times New Roman"/>
                <a:cs typeface="Times New Roman"/>
              </a:rPr>
              <a:t>	</a:t>
            </a:r>
            <a:r>
              <a:rPr dirty="0" smtClean="0" sz="1600" spc="55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56"/>
              </a:spcBef>
            </a:pPr>
            <a:endParaRPr sz="1000"/>
          </a:p>
          <a:p>
            <a:pPr marL="15875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-18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0</a:t>
            </a:r>
            <a:r>
              <a:rPr dirty="0" smtClean="0" sz="1600" spc="35">
                <a:latin typeface="Times New Roman"/>
                <a:cs typeface="Times New Roman"/>
              </a:rPr>
              <a:t>,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r>
              <a:rPr dirty="0" smtClean="0" sz="1600" spc="70">
                <a:latin typeface="Times New Roman"/>
                <a:cs typeface="Times New Roman"/>
              </a:rPr>
              <a:t>d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95">
                <a:latin typeface="Times New Roman"/>
                <a:cs typeface="Times New Roman"/>
              </a:rPr>
              <a:t>R</a:t>
            </a:r>
            <a:r>
              <a:rPr dirty="0" smtClean="0" sz="1600" spc="-13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9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507857" y="3014695"/>
            <a:ext cx="15367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5">
                <a:latin typeface="Arial"/>
                <a:cs typeface="Arial"/>
              </a:rPr>
              <a:t>-1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005331" y="2897558"/>
            <a:ext cx="15367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5">
                <a:latin typeface="Arial"/>
                <a:cs typeface="Arial"/>
              </a:rPr>
              <a:t>-4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427902" y="2897558"/>
            <a:ext cx="15367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5">
                <a:latin typeface="Arial"/>
                <a:cs typeface="Arial"/>
              </a:rPr>
              <a:t>-3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850473" y="2897558"/>
            <a:ext cx="15367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5">
                <a:latin typeface="Arial"/>
                <a:cs typeface="Arial"/>
              </a:rPr>
              <a:t>-2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273043" y="2897558"/>
            <a:ext cx="15367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5">
                <a:latin typeface="Arial"/>
                <a:cs typeface="Arial"/>
              </a:rPr>
              <a:t>-1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719337" y="2897558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130281" y="2897558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552773" y="2897558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975422" y="2897558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398383" y="2897558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4794946" y="3990157"/>
            <a:ext cx="0" cy="1986881"/>
          </a:xfrm>
          <a:custGeom>
            <a:avLst/>
            <a:gdLst/>
            <a:ahLst/>
            <a:cxnLst/>
            <a:rect l="l" t="t" r="r" b="b"/>
            <a:pathLst>
              <a:path w="0" h="1986881">
                <a:moveTo>
                  <a:pt x="0" y="0"/>
                </a:moveTo>
                <a:lnTo>
                  <a:pt x="0" y="1986881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4747447" y="5986509"/>
            <a:ext cx="37998" cy="0"/>
          </a:xfrm>
          <a:custGeom>
            <a:avLst/>
            <a:gdLst/>
            <a:ahLst/>
            <a:cxnLst/>
            <a:rect l="l" t="t" r="r" b="b"/>
            <a:pathLst>
              <a:path w="37998" h="0">
                <a:moveTo>
                  <a:pt x="0" y="0"/>
                </a:moveTo>
                <a:lnTo>
                  <a:pt x="37998" y="0"/>
                </a:lnTo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747447" y="5739333"/>
            <a:ext cx="37998" cy="0"/>
          </a:xfrm>
          <a:custGeom>
            <a:avLst/>
            <a:gdLst/>
            <a:ahLst/>
            <a:cxnLst/>
            <a:rect l="l" t="t" r="r" b="b"/>
            <a:pathLst>
              <a:path w="37998" h="0">
                <a:moveTo>
                  <a:pt x="0" y="0"/>
                </a:moveTo>
                <a:lnTo>
                  <a:pt x="37998" y="0"/>
                </a:lnTo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747447" y="5492157"/>
            <a:ext cx="37998" cy="0"/>
          </a:xfrm>
          <a:custGeom>
            <a:avLst/>
            <a:gdLst/>
            <a:ahLst/>
            <a:cxnLst/>
            <a:rect l="l" t="t" r="r" b="b"/>
            <a:pathLst>
              <a:path w="37998" h="0">
                <a:moveTo>
                  <a:pt x="0" y="0"/>
                </a:moveTo>
                <a:lnTo>
                  <a:pt x="37998" y="0"/>
                </a:lnTo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747447" y="5235510"/>
            <a:ext cx="37998" cy="0"/>
          </a:xfrm>
          <a:custGeom>
            <a:avLst/>
            <a:gdLst/>
            <a:ahLst/>
            <a:cxnLst/>
            <a:rect l="l" t="t" r="r" b="b"/>
            <a:pathLst>
              <a:path w="37998" h="0">
                <a:moveTo>
                  <a:pt x="0" y="0"/>
                </a:moveTo>
                <a:lnTo>
                  <a:pt x="37998" y="0"/>
                </a:lnTo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109390" y="4988333"/>
            <a:ext cx="3352173" cy="0"/>
          </a:xfrm>
          <a:custGeom>
            <a:avLst/>
            <a:gdLst/>
            <a:ahLst/>
            <a:cxnLst/>
            <a:rect l="l" t="t" r="r" b="b"/>
            <a:pathLst>
              <a:path w="3352173" h="0">
                <a:moveTo>
                  <a:pt x="0" y="0"/>
                </a:moveTo>
                <a:lnTo>
                  <a:pt x="3352173" y="0"/>
                </a:lnTo>
              </a:path>
            </a:pathLst>
          </a:custGeom>
          <a:ln w="94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747447" y="4741220"/>
            <a:ext cx="37998" cy="0"/>
          </a:xfrm>
          <a:custGeom>
            <a:avLst/>
            <a:gdLst/>
            <a:ahLst/>
            <a:cxnLst/>
            <a:rect l="l" t="t" r="r" b="b"/>
            <a:pathLst>
              <a:path w="37998" h="0">
                <a:moveTo>
                  <a:pt x="0" y="0"/>
                </a:moveTo>
                <a:lnTo>
                  <a:pt x="37998" y="0"/>
                </a:lnTo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747447" y="4493981"/>
            <a:ext cx="37998" cy="0"/>
          </a:xfrm>
          <a:custGeom>
            <a:avLst/>
            <a:gdLst/>
            <a:ahLst/>
            <a:cxnLst/>
            <a:rect l="l" t="t" r="r" b="b"/>
            <a:pathLst>
              <a:path w="37998" h="0">
                <a:moveTo>
                  <a:pt x="0" y="0"/>
                </a:moveTo>
                <a:lnTo>
                  <a:pt x="37998" y="0"/>
                </a:lnTo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747447" y="4237397"/>
            <a:ext cx="37998" cy="0"/>
          </a:xfrm>
          <a:custGeom>
            <a:avLst/>
            <a:gdLst/>
            <a:ahLst/>
            <a:cxnLst/>
            <a:rect l="l" t="t" r="r" b="b"/>
            <a:pathLst>
              <a:path w="37998" h="0">
                <a:moveTo>
                  <a:pt x="0" y="0"/>
                </a:moveTo>
                <a:lnTo>
                  <a:pt x="37998" y="0"/>
                </a:lnTo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747447" y="3990157"/>
            <a:ext cx="37998" cy="0"/>
          </a:xfrm>
          <a:custGeom>
            <a:avLst/>
            <a:gdLst/>
            <a:ahLst/>
            <a:cxnLst/>
            <a:rect l="l" t="t" r="r" b="b"/>
            <a:pathLst>
              <a:path w="37998" h="0">
                <a:moveTo>
                  <a:pt x="0" y="0"/>
                </a:moveTo>
                <a:lnTo>
                  <a:pt x="37998" y="0"/>
                </a:lnTo>
              </a:path>
            </a:pathLst>
          </a:custGeom>
          <a:ln w="9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3109391" y="4997804"/>
            <a:ext cx="0" cy="38197"/>
          </a:xfrm>
          <a:custGeom>
            <a:avLst/>
            <a:gdLst/>
            <a:ahLst/>
            <a:cxnLst/>
            <a:rect l="l" t="t" r="r" b="b"/>
            <a:pathLst>
              <a:path w="0" h="38197">
                <a:moveTo>
                  <a:pt x="0" y="38197"/>
                </a:moveTo>
                <a:lnTo>
                  <a:pt x="0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3528326" y="4997804"/>
            <a:ext cx="0" cy="38197"/>
          </a:xfrm>
          <a:custGeom>
            <a:avLst/>
            <a:gdLst/>
            <a:ahLst/>
            <a:cxnLst/>
            <a:rect l="l" t="t" r="r" b="b"/>
            <a:pathLst>
              <a:path w="0" h="38197">
                <a:moveTo>
                  <a:pt x="0" y="38197"/>
                </a:moveTo>
                <a:lnTo>
                  <a:pt x="0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3947260" y="4997804"/>
            <a:ext cx="0" cy="38197"/>
          </a:xfrm>
          <a:custGeom>
            <a:avLst/>
            <a:gdLst/>
            <a:ahLst/>
            <a:cxnLst/>
            <a:rect l="l" t="t" r="r" b="b"/>
            <a:pathLst>
              <a:path w="0" h="38197">
                <a:moveTo>
                  <a:pt x="0" y="38197"/>
                </a:moveTo>
                <a:lnTo>
                  <a:pt x="0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366575" y="4997804"/>
            <a:ext cx="0" cy="38197"/>
          </a:xfrm>
          <a:custGeom>
            <a:avLst/>
            <a:gdLst/>
            <a:ahLst/>
            <a:cxnLst/>
            <a:rect l="l" t="t" r="r" b="b"/>
            <a:pathLst>
              <a:path w="0" h="38197">
                <a:moveTo>
                  <a:pt x="0" y="38197"/>
                </a:moveTo>
                <a:lnTo>
                  <a:pt x="0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5213944" y="4997804"/>
            <a:ext cx="0" cy="38197"/>
          </a:xfrm>
          <a:custGeom>
            <a:avLst/>
            <a:gdLst/>
            <a:ahLst/>
            <a:cxnLst/>
            <a:rect l="l" t="t" r="r" b="b"/>
            <a:pathLst>
              <a:path w="0" h="38197">
                <a:moveTo>
                  <a:pt x="0" y="38197"/>
                </a:moveTo>
                <a:lnTo>
                  <a:pt x="0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5633195" y="4997804"/>
            <a:ext cx="0" cy="38197"/>
          </a:xfrm>
          <a:custGeom>
            <a:avLst/>
            <a:gdLst/>
            <a:ahLst/>
            <a:cxnLst/>
            <a:rect l="l" t="t" r="r" b="b"/>
            <a:pathLst>
              <a:path w="0" h="38197">
                <a:moveTo>
                  <a:pt x="0" y="38197"/>
                </a:moveTo>
                <a:lnTo>
                  <a:pt x="0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6052066" y="4997804"/>
            <a:ext cx="0" cy="38197"/>
          </a:xfrm>
          <a:custGeom>
            <a:avLst/>
            <a:gdLst/>
            <a:ahLst/>
            <a:cxnLst/>
            <a:rect l="l" t="t" r="r" b="b"/>
            <a:pathLst>
              <a:path w="0" h="38197">
                <a:moveTo>
                  <a:pt x="0" y="38197"/>
                </a:moveTo>
                <a:lnTo>
                  <a:pt x="0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6471064" y="4997804"/>
            <a:ext cx="0" cy="38197"/>
          </a:xfrm>
          <a:custGeom>
            <a:avLst/>
            <a:gdLst/>
            <a:ahLst/>
            <a:cxnLst/>
            <a:rect l="l" t="t" r="r" b="b"/>
            <a:pathLst>
              <a:path w="0" h="38197">
                <a:moveTo>
                  <a:pt x="0" y="38197"/>
                </a:moveTo>
                <a:lnTo>
                  <a:pt x="0" y="0"/>
                </a:lnTo>
              </a:path>
            </a:pathLst>
          </a:custGeom>
          <a:ln w="94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3948847" y="5843823"/>
            <a:ext cx="46228" cy="137951"/>
          </a:xfrm>
          <a:custGeom>
            <a:avLst/>
            <a:gdLst/>
            <a:ahLst/>
            <a:cxnLst/>
            <a:rect l="l" t="t" r="r" b="b"/>
            <a:pathLst>
              <a:path w="46228" h="137951">
                <a:moveTo>
                  <a:pt x="0" y="137951"/>
                </a:moveTo>
                <a:lnTo>
                  <a:pt x="46228" y="0"/>
                </a:lnTo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3995075" y="5720392"/>
            <a:ext cx="37998" cy="123430"/>
          </a:xfrm>
          <a:custGeom>
            <a:avLst/>
            <a:gdLst/>
            <a:ahLst/>
            <a:cxnLst/>
            <a:rect l="l" t="t" r="r" b="b"/>
            <a:pathLst>
              <a:path w="37998" h="123430">
                <a:moveTo>
                  <a:pt x="0" y="123430"/>
                </a:moveTo>
                <a:lnTo>
                  <a:pt x="18999" y="56822"/>
                </a:lnTo>
                <a:lnTo>
                  <a:pt x="37998" y="0"/>
                </a:lnTo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4033073" y="5596646"/>
            <a:ext cx="37998" cy="123746"/>
          </a:xfrm>
          <a:custGeom>
            <a:avLst/>
            <a:gdLst/>
            <a:ahLst/>
            <a:cxnLst/>
            <a:rect l="l" t="t" r="r" b="b"/>
            <a:pathLst>
              <a:path w="37998" h="123746">
                <a:moveTo>
                  <a:pt x="0" y="123746"/>
                </a:moveTo>
                <a:lnTo>
                  <a:pt x="18999" y="57137"/>
                </a:lnTo>
                <a:lnTo>
                  <a:pt x="37998" y="0"/>
                </a:lnTo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4071072" y="5501627"/>
            <a:ext cx="47814" cy="95019"/>
          </a:xfrm>
          <a:custGeom>
            <a:avLst/>
            <a:gdLst/>
            <a:ahLst/>
            <a:cxnLst/>
            <a:rect l="l" t="t" r="r" b="b"/>
            <a:pathLst>
              <a:path w="47814" h="95019">
                <a:moveTo>
                  <a:pt x="0" y="95019"/>
                </a:moveTo>
                <a:lnTo>
                  <a:pt x="19315" y="47667"/>
                </a:lnTo>
                <a:lnTo>
                  <a:pt x="47814" y="0"/>
                </a:lnTo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4118887" y="5406607"/>
            <a:ext cx="37935" cy="95019"/>
          </a:xfrm>
          <a:custGeom>
            <a:avLst/>
            <a:gdLst/>
            <a:ahLst/>
            <a:cxnLst/>
            <a:rect l="l" t="t" r="r" b="b"/>
            <a:pathLst>
              <a:path w="37935" h="95019">
                <a:moveTo>
                  <a:pt x="0" y="95019"/>
                </a:moveTo>
                <a:lnTo>
                  <a:pt x="18935" y="47667"/>
                </a:lnTo>
                <a:lnTo>
                  <a:pt x="37935" y="0"/>
                </a:lnTo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4156823" y="5330529"/>
            <a:ext cx="47498" cy="76078"/>
          </a:xfrm>
          <a:custGeom>
            <a:avLst/>
            <a:gdLst/>
            <a:ahLst/>
            <a:cxnLst/>
            <a:rect l="l" t="t" r="r" b="b"/>
            <a:pathLst>
              <a:path w="47498" h="76078">
                <a:moveTo>
                  <a:pt x="0" y="76078"/>
                </a:moveTo>
                <a:lnTo>
                  <a:pt x="47498" y="0"/>
                </a:lnTo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4204321" y="5263921"/>
            <a:ext cx="38378" cy="66608"/>
          </a:xfrm>
          <a:custGeom>
            <a:avLst/>
            <a:gdLst/>
            <a:ahLst/>
            <a:cxnLst/>
            <a:rect l="l" t="t" r="r" b="b"/>
            <a:pathLst>
              <a:path w="38378" h="66608">
                <a:moveTo>
                  <a:pt x="0" y="66608"/>
                </a:moveTo>
                <a:lnTo>
                  <a:pt x="38378" y="0"/>
                </a:lnTo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4242699" y="5207099"/>
            <a:ext cx="47498" cy="56822"/>
          </a:xfrm>
          <a:custGeom>
            <a:avLst/>
            <a:gdLst/>
            <a:ahLst/>
            <a:cxnLst/>
            <a:rect l="l" t="t" r="r" b="b"/>
            <a:pathLst>
              <a:path w="47498" h="56822">
                <a:moveTo>
                  <a:pt x="0" y="56822"/>
                </a:moveTo>
                <a:lnTo>
                  <a:pt x="47498" y="0"/>
                </a:lnTo>
              </a:path>
            </a:pathLst>
          </a:custGeom>
          <a:ln w="94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4290197" y="5149961"/>
            <a:ext cx="37998" cy="57137"/>
          </a:xfrm>
          <a:custGeom>
            <a:avLst/>
            <a:gdLst/>
            <a:ahLst/>
            <a:cxnLst/>
            <a:rect l="l" t="t" r="r" b="b"/>
            <a:pathLst>
              <a:path w="37998" h="57137">
                <a:moveTo>
                  <a:pt x="0" y="57137"/>
                </a:moveTo>
                <a:lnTo>
                  <a:pt x="18999" y="28411"/>
                </a:lnTo>
                <a:lnTo>
                  <a:pt x="37998" y="0"/>
                </a:lnTo>
              </a:path>
            </a:pathLst>
          </a:custGeom>
          <a:ln w="94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4328196" y="5111764"/>
            <a:ext cx="38378" cy="38197"/>
          </a:xfrm>
          <a:custGeom>
            <a:avLst/>
            <a:gdLst/>
            <a:ahLst/>
            <a:cxnLst/>
            <a:rect l="l" t="t" r="r" b="b"/>
            <a:pathLst>
              <a:path w="38378" h="38197">
                <a:moveTo>
                  <a:pt x="0" y="38197"/>
                </a:moveTo>
                <a:lnTo>
                  <a:pt x="38378" y="0"/>
                </a:lnTo>
              </a:path>
            </a:pathLst>
          </a:custGeom>
          <a:ln w="94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4366575" y="5083353"/>
            <a:ext cx="47498" cy="28411"/>
          </a:xfrm>
          <a:custGeom>
            <a:avLst/>
            <a:gdLst/>
            <a:ahLst/>
            <a:cxnLst/>
            <a:rect l="l" t="t" r="r" b="b"/>
            <a:pathLst>
              <a:path w="47498" h="28411">
                <a:moveTo>
                  <a:pt x="0" y="28411"/>
                </a:moveTo>
                <a:lnTo>
                  <a:pt x="47498" y="0"/>
                </a:lnTo>
              </a:path>
            </a:pathLst>
          </a:custGeom>
          <a:ln w="94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4414073" y="5054941"/>
            <a:ext cx="37998" cy="28411"/>
          </a:xfrm>
          <a:custGeom>
            <a:avLst/>
            <a:gdLst/>
            <a:ahLst/>
            <a:cxnLst/>
            <a:rect l="l" t="t" r="r" b="b"/>
            <a:pathLst>
              <a:path w="37998" h="28411">
                <a:moveTo>
                  <a:pt x="0" y="28411"/>
                </a:moveTo>
                <a:lnTo>
                  <a:pt x="37998" y="0"/>
                </a:lnTo>
              </a:path>
            </a:pathLst>
          </a:custGeom>
          <a:ln w="94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4452072" y="5036001"/>
            <a:ext cx="47751" cy="18940"/>
          </a:xfrm>
          <a:custGeom>
            <a:avLst/>
            <a:gdLst/>
            <a:ahLst/>
            <a:cxnLst/>
            <a:rect l="l" t="t" r="r" b="b"/>
            <a:pathLst>
              <a:path w="47751" h="18940">
                <a:moveTo>
                  <a:pt x="0" y="18940"/>
                </a:moveTo>
                <a:lnTo>
                  <a:pt x="47751" y="0"/>
                </a:lnTo>
              </a:path>
            </a:pathLst>
          </a:custGeom>
          <a:ln w="94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4499823" y="5016744"/>
            <a:ext cx="37998" cy="19256"/>
          </a:xfrm>
          <a:custGeom>
            <a:avLst/>
            <a:gdLst/>
            <a:ahLst/>
            <a:cxnLst/>
            <a:rect l="l" t="t" r="r" b="b"/>
            <a:pathLst>
              <a:path w="37998" h="19256">
                <a:moveTo>
                  <a:pt x="0" y="19256"/>
                </a:moveTo>
                <a:lnTo>
                  <a:pt x="37998" y="0"/>
                </a:lnTo>
              </a:path>
            </a:pathLst>
          </a:custGeom>
          <a:ln w="9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4537822" y="5007274"/>
            <a:ext cx="37998" cy="9470"/>
          </a:xfrm>
          <a:custGeom>
            <a:avLst/>
            <a:gdLst/>
            <a:ahLst/>
            <a:cxnLst/>
            <a:rect l="l" t="t" r="r" b="b"/>
            <a:pathLst>
              <a:path w="37998" h="9470">
                <a:moveTo>
                  <a:pt x="0" y="9470"/>
                </a:moveTo>
                <a:lnTo>
                  <a:pt x="37998" y="0"/>
                </a:lnTo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4575820" y="4997804"/>
            <a:ext cx="47878" cy="9470"/>
          </a:xfrm>
          <a:custGeom>
            <a:avLst/>
            <a:gdLst/>
            <a:ahLst/>
            <a:cxnLst/>
            <a:rect l="l" t="t" r="r" b="b"/>
            <a:pathLst>
              <a:path w="47878" h="9470">
                <a:moveTo>
                  <a:pt x="0" y="9470"/>
                </a:moveTo>
                <a:lnTo>
                  <a:pt x="47878" y="0"/>
                </a:lnTo>
              </a:path>
            </a:pathLst>
          </a:custGeom>
          <a:ln w="94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4623699" y="4988333"/>
            <a:ext cx="37998" cy="9470"/>
          </a:xfrm>
          <a:custGeom>
            <a:avLst/>
            <a:gdLst/>
            <a:ahLst/>
            <a:cxnLst/>
            <a:rect l="l" t="t" r="r" b="b"/>
            <a:pathLst>
              <a:path w="37998" h="9470">
                <a:moveTo>
                  <a:pt x="0" y="9470"/>
                </a:moveTo>
                <a:lnTo>
                  <a:pt x="37998" y="0"/>
                </a:lnTo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4918821" y="4978863"/>
            <a:ext cx="37998" cy="9470"/>
          </a:xfrm>
          <a:custGeom>
            <a:avLst/>
            <a:gdLst/>
            <a:ahLst/>
            <a:cxnLst/>
            <a:rect l="l" t="t" r="r" b="b"/>
            <a:pathLst>
              <a:path w="37998" h="9470">
                <a:moveTo>
                  <a:pt x="0" y="9470"/>
                </a:moveTo>
                <a:lnTo>
                  <a:pt x="37998" y="0"/>
                </a:lnTo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4956820" y="4969393"/>
            <a:ext cx="47751" cy="9470"/>
          </a:xfrm>
          <a:custGeom>
            <a:avLst/>
            <a:gdLst/>
            <a:ahLst/>
            <a:cxnLst/>
            <a:rect l="l" t="t" r="r" b="b"/>
            <a:pathLst>
              <a:path w="47751" h="9470">
                <a:moveTo>
                  <a:pt x="0" y="9470"/>
                </a:moveTo>
                <a:lnTo>
                  <a:pt x="47751" y="0"/>
                </a:lnTo>
              </a:path>
            </a:pathLst>
          </a:custGeom>
          <a:ln w="94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5004571" y="4959922"/>
            <a:ext cx="37998" cy="9470"/>
          </a:xfrm>
          <a:custGeom>
            <a:avLst/>
            <a:gdLst/>
            <a:ahLst/>
            <a:cxnLst/>
            <a:rect l="l" t="t" r="r" b="b"/>
            <a:pathLst>
              <a:path w="37998" h="9470">
                <a:moveTo>
                  <a:pt x="0" y="9470"/>
                </a:moveTo>
                <a:lnTo>
                  <a:pt x="37998" y="0"/>
                </a:lnTo>
              </a:path>
            </a:pathLst>
          </a:custGeom>
          <a:ln w="94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5042570" y="4940729"/>
            <a:ext cx="37998" cy="19193"/>
          </a:xfrm>
          <a:custGeom>
            <a:avLst/>
            <a:gdLst/>
            <a:ahLst/>
            <a:cxnLst/>
            <a:rect l="l" t="t" r="r" b="b"/>
            <a:pathLst>
              <a:path w="37998" h="19193">
                <a:moveTo>
                  <a:pt x="0" y="19193"/>
                </a:moveTo>
                <a:lnTo>
                  <a:pt x="37998" y="0"/>
                </a:lnTo>
              </a:path>
            </a:pathLst>
          </a:custGeom>
          <a:ln w="9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5080568" y="4921788"/>
            <a:ext cx="47878" cy="18940"/>
          </a:xfrm>
          <a:custGeom>
            <a:avLst/>
            <a:gdLst/>
            <a:ahLst/>
            <a:cxnLst/>
            <a:rect l="l" t="t" r="r" b="b"/>
            <a:pathLst>
              <a:path w="47878" h="18940">
                <a:moveTo>
                  <a:pt x="0" y="18940"/>
                </a:moveTo>
                <a:lnTo>
                  <a:pt x="47878" y="0"/>
                </a:lnTo>
              </a:path>
            </a:pathLst>
          </a:custGeom>
          <a:ln w="94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128447" y="4893377"/>
            <a:ext cx="37998" cy="28411"/>
          </a:xfrm>
          <a:custGeom>
            <a:avLst/>
            <a:gdLst/>
            <a:ahLst/>
            <a:cxnLst/>
            <a:rect l="l" t="t" r="r" b="b"/>
            <a:pathLst>
              <a:path w="37998" h="28411">
                <a:moveTo>
                  <a:pt x="0" y="28411"/>
                </a:moveTo>
                <a:lnTo>
                  <a:pt x="37998" y="0"/>
                </a:lnTo>
              </a:path>
            </a:pathLst>
          </a:custGeom>
          <a:ln w="948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5166445" y="4864966"/>
            <a:ext cx="47498" cy="28411"/>
          </a:xfrm>
          <a:custGeom>
            <a:avLst/>
            <a:gdLst/>
            <a:ahLst/>
            <a:cxnLst/>
            <a:rect l="l" t="t" r="r" b="b"/>
            <a:pathLst>
              <a:path w="47498" h="28411">
                <a:moveTo>
                  <a:pt x="0" y="28411"/>
                </a:moveTo>
                <a:lnTo>
                  <a:pt x="47498" y="0"/>
                </a:lnTo>
              </a:path>
            </a:pathLst>
          </a:custGeom>
          <a:ln w="94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5213944" y="4826706"/>
            <a:ext cx="38251" cy="38260"/>
          </a:xfrm>
          <a:custGeom>
            <a:avLst/>
            <a:gdLst/>
            <a:ahLst/>
            <a:cxnLst/>
            <a:rect l="l" t="t" r="r" b="b"/>
            <a:pathLst>
              <a:path w="38251" h="38260">
                <a:moveTo>
                  <a:pt x="0" y="38260"/>
                </a:moveTo>
                <a:lnTo>
                  <a:pt x="38251" y="0"/>
                </a:lnTo>
              </a:path>
            </a:pathLst>
          </a:custGeom>
          <a:ln w="94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5252196" y="4769631"/>
            <a:ext cx="37998" cy="57074"/>
          </a:xfrm>
          <a:custGeom>
            <a:avLst/>
            <a:gdLst/>
            <a:ahLst/>
            <a:cxnLst/>
            <a:rect l="l" t="t" r="r" b="b"/>
            <a:pathLst>
              <a:path w="37998" h="57074">
                <a:moveTo>
                  <a:pt x="0" y="57074"/>
                </a:moveTo>
                <a:lnTo>
                  <a:pt x="18999" y="28663"/>
                </a:lnTo>
                <a:lnTo>
                  <a:pt x="37998" y="0"/>
                </a:lnTo>
              </a:path>
            </a:pathLst>
          </a:custGeom>
          <a:ln w="94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5290194" y="4712809"/>
            <a:ext cx="47498" cy="56822"/>
          </a:xfrm>
          <a:custGeom>
            <a:avLst/>
            <a:gdLst/>
            <a:ahLst/>
            <a:cxnLst/>
            <a:rect l="l" t="t" r="r" b="b"/>
            <a:pathLst>
              <a:path w="47498" h="56822">
                <a:moveTo>
                  <a:pt x="0" y="56822"/>
                </a:moveTo>
                <a:lnTo>
                  <a:pt x="47498" y="0"/>
                </a:lnTo>
              </a:path>
            </a:pathLst>
          </a:custGeom>
          <a:ln w="94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5337692" y="4646138"/>
            <a:ext cx="38378" cy="66671"/>
          </a:xfrm>
          <a:custGeom>
            <a:avLst/>
            <a:gdLst/>
            <a:ahLst/>
            <a:cxnLst/>
            <a:rect l="l" t="t" r="r" b="b"/>
            <a:pathLst>
              <a:path w="38378" h="66671">
                <a:moveTo>
                  <a:pt x="0" y="66671"/>
                </a:moveTo>
                <a:lnTo>
                  <a:pt x="38378" y="0"/>
                </a:lnTo>
              </a:path>
            </a:pathLst>
          </a:custGeom>
          <a:ln w="94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5376071" y="4570122"/>
            <a:ext cx="47498" cy="76015"/>
          </a:xfrm>
          <a:custGeom>
            <a:avLst/>
            <a:gdLst/>
            <a:ahLst/>
            <a:cxnLst/>
            <a:rect l="l" t="t" r="r" b="b"/>
            <a:pathLst>
              <a:path w="47498" h="76015">
                <a:moveTo>
                  <a:pt x="0" y="76015"/>
                </a:moveTo>
                <a:lnTo>
                  <a:pt x="47498" y="0"/>
                </a:lnTo>
              </a:path>
            </a:pathLst>
          </a:custGeom>
          <a:ln w="94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5423569" y="4475040"/>
            <a:ext cx="37998" cy="95082"/>
          </a:xfrm>
          <a:custGeom>
            <a:avLst/>
            <a:gdLst/>
            <a:ahLst/>
            <a:cxnLst/>
            <a:rect l="l" t="t" r="r" b="b"/>
            <a:pathLst>
              <a:path w="37998" h="95082">
                <a:moveTo>
                  <a:pt x="0" y="95082"/>
                </a:moveTo>
                <a:lnTo>
                  <a:pt x="18999" y="47351"/>
                </a:lnTo>
                <a:lnTo>
                  <a:pt x="37998" y="0"/>
                </a:lnTo>
              </a:path>
            </a:pathLst>
          </a:custGeom>
          <a:ln w="94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5461568" y="4380084"/>
            <a:ext cx="47751" cy="94956"/>
          </a:xfrm>
          <a:custGeom>
            <a:avLst/>
            <a:gdLst/>
            <a:ahLst/>
            <a:cxnLst/>
            <a:rect l="l" t="t" r="r" b="b"/>
            <a:pathLst>
              <a:path w="47751" h="94956">
                <a:moveTo>
                  <a:pt x="0" y="94956"/>
                </a:moveTo>
                <a:lnTo>
                  <a:pt x="18999" y="47351"/>
                </a:lnTo>
                <a:lnTo>
                  <a:pt x="47751" y="0"/>
                </a:lnTo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5509319" y="4256337"/>
            <a:ext cx="37998" cy="123746"/>
          </a:xfrm>
          <a:custGeom>
            <a:avLst/>
            <a:gdLst/>
            <a:ahLst/>
            <a:cxnLst/>
            <a:rect l="l" t="t" r="r" b="b"/>
            <a:pathLst>
              <a:path w="37998" h="123746">
                <a:moveTo>
                  <a:pt x="0" y="123746"/>
                </a:moveTo>
                <a:lnTo>
                  <a:pt x="18999" y="66545"/>
                </a:lnTo>
                <a:lnTo>
                  <a:pt x="37998" y="0"/>
                </a:lnTo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5547318" y="4132844"/>
            <a:ext cx="37998" cy="123493"/>
          </a:xfrm>
          <a:custGeom>
            <a:avLst/>
            <a:gdLst/>
            <a:ahLst/>
            <a:cxnLst/>
            <a:rect l="l" t="t" r="r" b="b"/>
            <a:pathLst>
              <a:path w="37998" h="123493">
                <a:moveTo>
                  <a:pt x="0" y="123493"/>
                </a:moveTo>
                <a:lnTo>
                  <a:pt x="18999" y="66671"/>
                </a:lnTo>
                <a:lnTo>
                  <a:pt x="37998" y="0"/>
                </a:lnTo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5585316" y="3990157"/>
            <a:ext cx="47878" cy="142686"/>
          </a:xfrm>
          <a:custGeom>
            <a:avLst/>
            <a:gdLst/>
            <a:ahLst/>
            <a:cxnLst/>
            <a:rect l="l" t="t" r="r" b="b"/>
            <a:pathLst>
              <a:path w="47878" h="142686">
                <a:moveTo>
                  <a:pt x="0" y="142686"/>
                </a:moveTo>
                <a:lnTo>
                  <a:pt x="47878" y="0"/>
                </a:lnTo>
              </a:path>
            </a:pathLst>
          </a:custGeom>
          <a:ln w="949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5633195" y="3985422"/>
            <a:ext cx="1183" cy="4735"/>
          </a:xfrm>
          <a:custGeom>
            <a:avLst/>
            <a:gdLst/>
            <a:ahLst/>
            <a:cxnLst/>
            <a:rect l="l" t="t" r="r" b="b"/>
            <a:pathLst>
              <a:path w="1183" h="4735">
                <a:moveTo>
                  <a:pt x="0" y="4735"/>
                </a:moveTo>
                <a:lnTo>
                  <a:pt x="1183" y="0"/>
                </a:lnTo>
              </a:path>
            </a:pathLst>
          </a:custGeom>
          <a:ln w="949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 txBox="1"/>
          <p:nvPr/>
        </p:nvSpPr>
        <p:spPr>
          <a:xfrm>
            <a:off x="4520435" y="5135512"/>
            <a:ext cx="154940" cy="945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-2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0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-4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6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-6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6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567933" y="4137399"/>
            <a:ext cx="110489" cy="945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30"/>
              </a:spcBef>
            </a:pPr>
            <a:endParaRPr sz="55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6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5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567933" y="3890160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8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025127" y="5106785"/>
            <a:ext cx="1549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444378" y="5106785"/>
            <a:ext cx="1549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863313" y="5106785"/>
            <a:ext cx="1549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282184" y="5106785"/>
            <a:ext cx="1549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739561" y="5106785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5158432" y="5106785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577303" y="5106785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5996681" y="5106785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415552" y="5106785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3813489" y="7273947"/>
            <a:ext cx="0" cy="1523670"/>
          </a:xfrm>
          <a:custGeom>
            <a:avLst/>
            <a:gdLst/>
            <a:ahLst/>
            <a:cxnLst/>
            <a:rect l="l" t="t" r="r" b="b"/>
            <a:pathLst>
              <a:path w="0" h="1523670">
                <a:moveTo>
                  <a:pt x="0" y="0"/>
                </a:moveTo>
                <a:lnTo>
                  <a:pt x="0" y="1523670"/>
                </a:lnTo>
              </a:path>
            </a:pathLst>
          </a:custGeom>
          <a:ln w="81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3772567" y="8754009"/>
            <a:ext cx="2838728" cy="0"/>
          </a:xfrm>
          <a:custGeom>
            <a:avLst/>
            <a:gdLst/>
            <a:ahLst/>
            <a:cxnLst/>
            <a:rect l="l" t="t" r="r" b="b"/>
            <a:pathLst>
              <a:path w="2838728" h="0">
                <a:moveTo>
                  <a:pt x="0" y="0"/>
                </a:moveTo>
                <a:lnTo>
                  <a:pt x="2838728" y="0"/>
                </a:lnTo>
              </a:path>
            </a:pathLst>
          </a:custGeom>
          <a:ln w="87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3772567" y="8263563"/>
            <a:ext cx="32738" cy="0"/>
          </a:xfrm>
          <a:custGeom>
            <a:avLst/>
            <a:gdLst/>
            <a:ahLst/>
            <a:cxnLst/>
            <a:rect l="l" t="t" r="r" b="b"/>
            <a:pathLst>
              <a:path w="32738" h="0">
                <a:moveTo>
                  <a:pt x="0" y="0"/>
                </a:moveTo>
                <a:lnTo>
                  <a:pt x="32738" y="0"/>
                </a:lnTo>
              </a:path>
            </a:pathLst>
          </a:custGeom>
          <a:ln w="87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3772567" y="7764452"/>
            <a:ext cx="32738" cy="0"/>
          </a:xfrm>
          <a:custGeom>
            <a:avLst/>
            <a:gdLst/>
            <a:ahLst/>
            <a:cxnLst/>
            <a:rect l="l" t="t" r="r" b="b"/>
            <a:pathLst>
              <a:path w="32738" h="0">
                <a:moveTo>
                  <a:pt x="0" y="0"/>
                </a:moveTo>
                <a:lnTo>
                  <a:pt x="32738" y="0"/>
                </a:lnTo>
              </a:path>
            </a:pathLst>
          </a:custGeom>
          <a:ln w="87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3772567" y="7273947"/>
            <a:ext cx="32738" cy="0"/>
          </a:xfrm>
          <a:custGeom>
            <a:avLst/>
            <a:gdLst/>
            <a:ahLst/>
            <a:cxnLst/>
            <a:rect l="l" t="t" r="r" b="b"/>
            <a:pathLst>
              <a:path w="32738" h="0">
                <a:moveTo>
                  <a:pt x="0" y="0"/>
                </a:moveTo>
                <a:lnTo>
                  <a:pt x="32738" y="0"/>
                </a:lnTo>
              </a:path>
            </a:pathLst>
          </a:custGeom>
          <a:ln w="87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518997" y="8762731"/>
            <a:ext cx="0" cy="34886"/>
          </a:xfrm>
          <a:custGeom>
            <a:avLst/>
            <a:gdLst/>
            <a:ahLst/>
            <a:cxnLst/>
            <a:rect l="l" t="t" r="r" b="b"/>
            <a:pathLst>
              <a:path w="0" h="34886">
                <a:moveTo>
                  <a:pt x="0" y="34886"/>
                </a:moveTo>
                <a:lnTo>
                  <a:pt x="0" y="0"/>
                </a:lnTo>
              </a:path>
            </a:pathLst>
          </a:custGeom>
          <a:ln w="81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5216648" y="8762731"/>
            <a:ext cx="0" cy="34886"/>
          </a:xfrm>
          <a:custGeom>
            <a:avLst/>
            <a:gdLst/>
            <a:ahLst/>
            <a:cxnLst/>
            <a:rect l="l" t="t" r="r" b="b"/>
            <a:pathLst>
              <a:path w="0" h="34886">
                <a:moveTo>
                  <a:pt x="0" y="34886"/>
                </a:moveTo>
                <a:lnTo>
                  <a:pt x="0" y="0"/>
                </a:lnTo>
              </a:path>
            </a:pathLst>
          </a:custGeom>
          <a:ln w="81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922156" y="8762731"/>
            <a:ext cx="0" cy="34886"/>
          </a:xfrm>
          <a:custGeom>
            <a:avLst/>
            <a:gdLst/>
            <a:ahLst/>
            <a:cxnLst/>
            <a:rect l="l" t="t" r="r" b="b"/>
            <a:pathLst>
              <a:path w="0" h="34886">
                <a:moveTo>
                  <a:pt x="0" y="34886"/>
                </a:moveTo>
                <a:lnTo>
                  <a:pt x="0" y="0"/>
                </a:lnTo>
              </a:path>
            </a:pathLst>
          </a:custGeom>
          <a:ln w="81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6619479" y="8762731"/>
            <a:ext cx="0" cy="34886"/>
          </a:xfrm>
          <a:custGeom>
            <a:avLst/>
            <a:gdLst/>
            <a:ahLst/>
            <a:cxnLst/>
            <a:rect l="l" t="t" r="r" b="b"/>
            <a:pathLst>
              <a:path w="0" h="34886">
                <a:moveTo>
                  <a:pt x="0" y="34886"/>
                </a:moveTo>
                <a:lnTo>
                  <a:pt x="0" y="0"/>
                </a:lnTo>
              </a:path>
            </a:pathLst>
          </a:custGeom>
          <a:ln w="81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3815528" y="8596438"/>
            <a:ext cx="71894" cy="153210"/>
          </a:xfrm>
          <a:custGeom>
            <a:avLst/>
            <a:gdLst/>
            <a:ahLst/>
            <a:cxnLst/>
            <a:rect l="l" t="t" r="r" b="b"/>
            <a:pathLst>
              <a:path w="71894" h="153210">
                <a:moveTo>
                  <a:pt x="0" y="153210"/>
                </a:moveTo>
                <a:lnTo>
                  <a:pt x="38883" y="70063"/>
                </a:lnTo>
                <a:lnTo>
                  <a:pt x="55252" y="34886"/>
                </a:lnTo>
                <a:lnTo>
                  <a:pt x="71894" y="0"/>
                </a:lnTo>
              </a:path>
            </a:pathLst>
          </a:custGeom>
          <a:ln w="82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3887423" y="8535096"/>
            <a:ext cx="65476" cy="61342"/>
          </a:xfrm>
          <a:custGeom>
            <a:avLst/>
            <a:gdLst/>
            <a:ahLst/>
            <a:cxnLst/>
            <a:rect l="l" t="t" r="r" b="b"/>
            <a:pathLst>
              <a:path w="65476" h="61342">
                <a:moveTo>
                  <a:pt x="0" y="61342"/>
                </a:moveTo>
                <a:lnTo>
                  <a:pt x="16369" y="34886"/>
                </a:lnTo>
                <a:lnTo>
                  <a:pt x="32738" y="26164"/>
                </a:lnTo>
                <a:lnTo>
                  <a:pt x="65476" y="0"/>
                </a:lnTo>
              </a:path>
            </a:pathLst>
          </a:custGeom>
          <a:ln w="8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3952899" y="8482476"/>
            <a:ext cx="73933" cy="52620"/>
          </a:xfrm>
          <a:custGeom>
            <a:avLst/>
            <a:gdLst/>
            <a:ahLst/>
            <a:cxnLst/>
            <a:rect l="l" t="t" r="r" b="b"/>
            <a:pathLst>
              <a:path w="73933" h="52620">
                <a:moveTo>
                  <a:pt x="0" y="52620"/>
                </a:moveTo>
                <a:lnTo>
                  <a:pt x="33011" y="26164"/>
                </a:lnTo>
                <a:lnTo>
                  <a:pt x="73933" y="0"/>
                </a:lnTo>
              </a:path>
            </a:pathLst>
          </a:custGeom>
          <a:ln w="85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026833" y="8438577"/>
            <a:ext cx="65476" cy="43898"/>
          </a:xfrm>
          <a:custGeom>
            <a:avLst/>
            <a:gdLst/>
            <a:ahLst/>
            <a:cxnLst/>
            <a:rect l="l" t="t" r="r" b="b"/>
            <a:pathLst>
              <a:path w="65476" h="43898">
                <a:moveTo>
                  <a:pt x="0" y="43898"/>
                </a:moveTo>
                <a:lnTo>
                  <a:pt x="65476" y="0"/>
                </a:lnTo>
              </a:path>
            </a:pathLst>
          </a:custGeom>
          <a:ln w="855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4092309" y="8403690"/>
            <a:ext cx="73933" cy="34886"/>
          </a:xfrm>
          <a:custGeom>
            <a:avLst/>
            <a:gdLst/>
            <a:ahLst/>
            <a:cxnLst/>
            <a:rect l="l" t="t" r="r" b="b"/>
            <a:pathLst>
              <a:path w="73933" h="34886">
                <a:moveTo>
                  <a:pt x="0" y="34886"/>
                </a:moveTo>
                <a:lnTo>
                  <a:pt x="33011" y="17443"/>
                </a:lnTo>
                <a:lnTo>
                  <a:pt x="73933" y="0"/>
                </a:lnTo>
              </a:path>
            </a:pathLst>
          </a:custGeom>
          <a:ln w="862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4166243" y="8368803"/>
            <a:ext cx="65749" cy="34886"/>
          </a:xfrm>
          <a:custGeom>
            <a:avLst/>
            <a:gdLst/>
            <a:ahLst/>
            <a:cxnLst/>
            <a:rect l="l" t="t" r="r" b="b"/>
            <a:pathLst>
              <a:path w="65749" h="34886">
                <a:moveTo>
                  <a:pt x="0" y="34886"/>
                </a:moveTo>
                <a:lnTo>
                  <a:pt x="65749" y="0"/>
                </a:lnTo>
              </a:path>
            </a:pathLst>
          </a:custGeom>
          <a:ln w="86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4231992" y="8342348"/>
            <a:ext cx="73660" cy="26455"/>
          </a:xfrm>
          <a:custGeom>
            <a:avLst/>
            <a:gdLst/>
            <a:ahLst/>
            <a:cxnLst/>
            <a:rect l="l" t="t" r="r" b="b"/>
            <a:pathLst>
              <a:path w="73660" h="26455">
                <a:moveTo>
                  <a:pt x="0" y="26455"/>
                </a:moveTo>
                <a:lnTo>
                  <a:pt x="32738" y="8721"/>
                </a:lnTo>
                <a:lnTo>
                  <a:pt x="73660" y="0"/>
                </a:lnTo>
              </a:path>
            </a:pathLst>
          </a:custGeom>
          <a:ln w="8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305653" y="8316183"/>
            <a:ext cx="65749" cy="26164"/>
          </a:xfrm>
          <a:custGeom>
            <a:avLst/>
            <a:gdLst/>
            <a:ahLst/>
            <a:cxnLst/>
            <a:rect l="l" t="t" r="r" b="b"/>
            <a:pathLst>
              <a:path w="65749" h="26164">
                <a:moveTo>
                  <a:pt x="0" y="26164"/>
                </a:moveTo>
                <a:lnTo>
                  <a:pt x="65749" y="0"/>
                </a:lnTo>
              </a:path>
            </a:pathLst>
          </a:custGeom>
          <a:ln w="86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371402" y="8289728"/>
            <a:ext cx="73933" cy="26455"/>
          </a:xfrm>
          <a:custGeom>
            <a:avLst/>
            <a:gdLst/>
            <a:ahLst/>
            <a:cxnLst/>
            <a:rect l="l" t="t" r="r" b="b"/>
            <a:pathLst>
              <a:path w="73933" h="26455">
                <a:moveTo>
                  <a:pt x="0" y="26455"/>
                </a:moveTo>
                <a:lnTo>
                  <a:pt x="73933" y="0"/>
                </a:lnTo>
              </a:path>
            </a:pathLst>
          </a:custGeom>
          <a:ln w="8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445336" y="8263563"/>
            <a:ext cx="73660" cy="26164"/>
          </a:xfrm>
          <a:custGeom>
            <a:avLst/>
            <a:gdLst/>
            <a:ahLst/>
            <a:cxnLst/>
            <a:rect l="l" t="t" r="r" b="b"/>
            <a:pathLst>
              <a:path w="73660" h="26164">
                <a:moveTo>
                  <a:pt x="0" y="26164"/>
                </a:moveTo>
                <a:lnTo>
                  <a:pt x="73660" y="0"/>
                </a:lnTo>
              </a:path>
            </a:pathLst>
          </a:custGeom>
          <a:ln w="86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518997" y="8237397"/>
            <a:ext cx="65694" cy="26164"/>
          </a:xfrm>
          <a:custGeom>
            <a:avLst/>
            <a:gdLst/>
            <a:ahLst/>
            <a:cxnLst/>
            <a:rect l="l" t="t" r="r" b="b"/>
            <a:pathLst>
              <a:path w="65694" h="26164">
                <a:moveTo>
                  <a:pt x="0" y="26164"/>
                </a:moveTo>
                <a:lnTo>
                  <a:pt x="65694" y="0"/>
                </a:lnTo>
              </a:path>
            </a:pathLst>
          </a:custGeom>
          <a:ln w="864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584692" y="8210942"/>
            <a:ext cx="73988" cy="26455"/>
          </a:xfrm>
          <a:custGeom>
            <a:avLst/>
            <a:gdLst/>
            <a:ahLst/>
            <a:cxnLst/>
            <a:rect l="l" t="t" r="r" b="b"/>
            <a:pathLst>
              <a:path w="73988" h="26455">
                <a:moveTo>
                  <a:pt x="0" y="26455"/>
                </a:moveTo>
                <a:lnTo>
                  <a:pt x="32738" y="8721"/>
                </a:lnTo>
                <a:lnTo>
                  <a:pt x="73988" y="0"/>
                </a:lnTo>
              </a:path>
            </a:pathLst>
          </a:custGeom>
          <a:ln w="86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658680" y="8193499"/>
            <a:ext cx="65476" cy="17443"/>
          </a:xfrm>
          <a:custGeom>
            <a:avLst/>
            <a:gdLst/>
            <a:ahLst/>
            <a:cxnLst/>
            <a:rect l="l" t="t" r="r" b="b"/>
            <a:pathLst>
              <a:path w="65476" h="17443">
                <a:moveTo>
                  <a:pt x="0" y="17443"/>
                </a:moveTo>
                <a:lnTo>
                  <a:pt x="65476" y="0"/>
                </a:lnTo>
              </a:path>
            </a:pathLst>
          </a:custGeom>
          <a:ln w="8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724156" y="8167334"/>
            <a:ext cx="73988" cy="26164"/>
          </a:xfrm>
          <a:custGeom>
            <a:avLst/>
            <a:gdLst/>
            <a:ahLst/>
            <a:cxnLst/>
            <a:rect l="l" t="t" r="r" b="b"/>
            <a:pathLst>
              <a:path w="73988" h="26164">
                <a:moveTo>
                  <a:pt x="0" y="26164"/>
                </a:moveTo>
                <a:lnTo>
                  <a:pt x="33065" y="8721"/>
                </a:lnTo>
                <a:lnTo>
                  <a:pt x="73988" y="0"/>
                </a:lnTo>
              </a:path>
            </a:pathLst>
          </a:custGeom>
          <a:ln w="86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798145" y="8149600"/>
            <a:ext cx="65476" cy="17733"/>
          </a:xfrm>
          <a:custGeom>
            <a:avLst/>
            <a:gdLst/>
            <a:ahLst/>
            <a:cxnLst/>
            <a:rect l="l" t="t" r="r" b="b"/>
            <a:pathLst>
              <a:path w="65476" h="17733">
                <a:moveTo>
                  <a:pt x="0" y="17733"/>
                </a:moveTo>
                <a:lnTo>
                  <a:pt x="65476" y="0"/>
                </a:lnTo>
              </a:path>
            </a:pathLst>
          </a:custGeom>
          <a:ln w="8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863621" y="8132157"/>
            <a:ext cx="73879" cy="17443"/>
          </a:xfrm>
          <a:custGeom>
            <a:avLst/>
            <a:gdLst/>
            <a:ahLst/>
            <a:cxnLst/>
            <a:rect l="l" t="t" r="r" b="b"/>
            <a:pathLst>
              <a:path w="73879" h="17443">
                <a:moveTo>
                  <a:pt x="0" y="17443"/>
                </a:moveTo>
                <a:lnTo>
                  <a:pt x="32956" y="8721"/>
                </a:lnTo>
                <a:lnTo>
                  <a:pt x="73879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4937500" y="8114713"/>
            <a:ext cx="65803" cy="17443"/>
          </a:xfrm>
          <a:custGeom>
            <a:avLst/>
            <a:gdLst/>
            <a:ahLst/>
            <a:cxnLst/>
            <a:rect l="l" t="t" r="r" b="b"/>
            <a:pathLst>
              <a:path w="65803" h="17443">
                <a:moveTo>
                  <a:pt x="0" y="17443"/>
                </a:moveTo>
                <a:lnTo>
                  <a:pt x="65803" y="0"/>
                </a:lnTo>
              </a:path>
            </a:pathLst>
          </a:custGeom>
          <a:ln w="8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5003304" y="8088548"/>
            <a:ext cx="73660" cy="26164"/>
          </a:xfrm>
          <a:custGeom>
            <a:avLst/>
            <a:gdLst/>
            <a:ahLst/>
            <a:cxnLst/>
            <a:rect l="l" t="t" r="r" b="b"/>
            <a:pathLst>
              <a:path w="73660" h="26164">
                <a:moveTo>
                  <a:pt x="0" y="26164"/>
                </a:moveTo>
                <a:lnTo>
                  <a:pt x="32738" y="8721"/>
                </a:lnTo>
                <a:lnTo>
                  <a:pt x="73660" y="0"/>
                </a:lnTo>
              </a:path>
            </a:pathLst>
          </a:custGeom>
          <a:ln w="86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5076965" y="8070815"/>
            <a:ext cx="65694" cy="17733"/>
          </a:xfrm>
          <a:custGeom>
            <a:avLst/>
            <a:gdLst/>
            <a:ahLst/>
            <a:cxnLst/>
            <a:rect l="l" t="t" r="r" b="b"/>
            <a:pathLst>
              <a:path w="65694" h="17733">
                <a:moveTo>
                  <a:pt x="0" y="17733"/>
                </a:moveTo>
                <a:lnTo>
                  <a:pt x="65694" y="0"/>
                </a:lnTo>
              </a:path>
            </a:pathLst>
          </a:custGeom>
          <a:ln w="86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5142660" y="8053371"/>
            <a:ext cx="73988" cy="17443"/>
          </a:xfrm>
          <a:custGeom>
            <a:avLst/>
            <a:gdLst/>
            <a:ahLst/>
            <a:cxnLst/>
            <a:rect l="l" t="t" r="r" b="b"/>
            <a:pathLst>
              <a:path w="73988" h="17443">
                <a:moveTo>
                  <a:pt x="0" y="17443"/>
                </a:moveTo>
                <a:lnTo>
                  <a:pt x="73988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5216648" y="8035928"/>
            <a:ext cx="73660" cy="17443"/>
          </a:xfrm>
          <a:custGeom>
            <a:avLst/>
            <a:gdLst/>
            <a:ahLst/>
            <a:cxnLst/>
            <a:rect l="l" t="t" r="r" b="b"/>
            <a:pathLst>
              <a:path w="73660" h="17443">
                <a:moveTo>
                  <a:pt x="0" y="17443"/>
                </a:moveTo>
                <a:lnTo>
                  <a:pt x="73660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5290309" y="8018543"/>
            <a:ext cx="65694" cy="17385"/>
          </a:xfrm>
          <a:custGeom>
            <a:avLst/>
            <a:gdLst/>
            <a:ahLst/>
            <a:cxnLst/>
            <a:rect l="l" t="t" r="r" b="b"/>
            <a:pathLst>
              <a:path w="65694" h="17385">
                <a:moveTo>
                  <a:pt x="0" y="17385"/>
                </a:moveTo>
                <a:lnTo>
                  <a:pt x="65694" y="0"/>
                </a:lnTo>
              </a:path>
            </a:pathLst>
          </a:custGeom>
          <a:ln w="8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5356003" y="8009821"/>
            <a:ext cx="73988" cy="8721"/>
          </a:xfrm>
          <a:custGeom>
            <a:avLst/>
            <a:gdLst/>
            <a:ahLst/>
            <a:cxnLst/>
            <a:rect l="l" t="t" r="r" b="b"/>
            <a:pathLst>
              <a:path w="73988" h="8721">
                <a:moveTo>
                  <a:pt x="0" y="8721"/>
                </a:moveTo>
                <a:lnTo>
                  <a:pt x="32738" y="0"/>
                </a:lnTo>
                <a:lnTo>
                  <a:pt x="73988" y="0"/>
                </a:lnTo>
              </a:path>
            </a:pathLst>
          </a:custGeom>
          <a:ln w="87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429992" y="7992029"/>
            <a:ext cx="65476" cy="17792"/>
          </a:xfrm>
          <a:custGeom>
            <a:avLst/>
            <a:gdLst/>
            <a:ahLst/>
            <a:cxnLst/>
            <a:rect l="l" t="t" r="r" b="b"/>
            <a:pathLst>
              <a:path w="65476" h="17792">
                <a:moveTo>
                  <a:pt x="0" y="17792"/>
                </a:moveTo>
                <a:lnTo>
                  <a:pt x="65476" y="0"/>
                </a:lnTo>
              </a:path>
            </a:pathLst>
          </a:custGeom>
          <a:ln w="86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5495468" y="7974586"/>
            <a:ext cx="73879" cy="17443"/>
          </a:xfrm>
          <a:custGeom>
            <a:avLst/>
            <a:gdLst/>
            <a:ahLst/>
            <a:cxnLst/>
            <a:rect l="l" t="t" r="r" b="b"/>
            <a:pathLst>
              <a:path w="73879" h="17443">
                <a:moveTo>
                  <a:pt x="0" y="17443"/>
                </a:moveTo>
                <a:lnTo>
                  <a:pt x="32738" y="8721"/>
                </a:lnTo>
                <a:lnTo>
                  <a:pt x="73879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5569347" y="7957142"/>
            <a:ext cx="65476" cy="17443"/>
          </a:xfrm>
          <a:custGeom>
            <a:avLst/>
            <a:gdLst/>
            <a:ahLst/>
            <a:cxnLst/>
            <a:rect l="l" t="t" r="r" b="b"/>
            <a:pathLst>
              <a:path w="65476" h="17443">
                <a:moveTo>
                  <a:pt x="0" y="17443"/>
                </a:moveTo>
                <a:lnTo>
                  <a:pt x="65476" y="0"/>
                </a:lnTo>
              </a:path>
            </a:pathLst>
          </a:custGeom>
          <a:ln w="86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5634823" y="7939699"/>
            <a:ext cx="73988" cy="17443"/>
          </a:xfrm>
          <a:custGeom>
            <a:avLst/>
            <a:gdLst/>
            <a:ahLst/>
            <a:cxnLst/>
            <a:rect l="l" t="t" r="r" b="b"/>
            <a:pathLst>
              <a:path w="73988" h="17443">
                <a:moveTo>
                  <a:pt x="0" y="17443"/>
                </a:moveTo>
                <a:lnTo>
                  <a:pt x="33065" y="8721"/>
                </a:lnTo>
                <a:lnTo>
                  <a:pt x="73988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5708812" y="7930745"/>
            <a:ext cx="65694" cy="8954"/>
          </a:xfrm>
          <a:custGeom>
            <a:avLst/>
            <a:gdLst/>
            <a:ahLst/>
            <a:cxnLst/>
            <a:rect l="l" t="t" r="r" b="b"/>
            <a:pathLst>
              <a:path w="65694" h="8954">
                <a:moveTo>
                  <a:pt x="0" y="8954"/>
                </a:moveTo>
                <a:lnTo>
                  <a:pt x="65694" y="0"/>
                </a:lnTo>
              </a:path>
            </a:pathLst>
          </a:custGeom>
          <a:ln w="87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5774506" y="7913302"/>
            <a:ext cx="73660" cy="17443"/>
          </a:xfrm>
          <a:custGeom>
            <a:avLst/>
            <a:gdLst/>
            <a:ahLst/>
            <a:cxnLst/>
            <a:rect l="l" t="t" r="r" b="b"/>
            <a:pathLst>
              <a:path w="73660" h="17443">
                <a:moveTo>
                  <a:pt x="0" y="17443"/>
                </a:moveTo>
                <a:lnTo>
                  <a:pt x="73660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5848167" y="7895858"/>
            <a:ext cx="73988" cy="17443"/>
          </a:xfrm>
          <a:custGeom>
            <a:avLst/>
            <a:gdLst/>
            <a:ahLst/>
            <a:cxnLst/>
            <a:rect l="l" t="t" r="r" b="b"/>
            <a:pathLst>
              <a:path w="73988" h="17443">
                <a:moveTo>
                  <a:pt x="0" y="17443"/>
                </a:moveTo>
                <a:lnTo>
                  <a:pt x="73988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5922156" y="7887137"/>
            <a:ext cx="65694" cy="8721"/>
          </a:xfrm>
          <a:custGeom>
            <a:avLst/>
            <a:gdLst/>
            <a:ahLst/>
            <a:cxnLst/>
            <a:rect l="l" t="t" r="r" b="b"/>
            <a:pathLst>
              <a:path w="65694" h="8721">
                <a:moveTo>
                  <a:pt x="0" y="8721"/>
                </a:moveTo>
                <a:lnTo>
                  <a:pt x="65694" y="0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3" name="object 183"/>
          <p:cNvSpPr/>
          <p:nvPr/>
        </p:nvSpPr>
        <p:spPr>
          <a:xfrm>
            <a:off x="5987850" y="7869694"/>
            <a:ext cx="73660" cy="17443"/>
          </a:xfrm>
          <a:custGeom>
            <a:avLst/>
            <a:gdLst/>
            <a:ahLst/>
            <a:cxnLst/>
            <a:rect l="l" t="t" r="r" b="b"/>
            <a:pathLst>
              <a:path w="73660" h="17443">
                <a:moveTo>
                  <a:pt x="0" y="17443"/>
                </a:moveTo>
                <a:lnTo>
                  <a:pt x="32738" y="8721"/>
                </a:lnTo>
                <a:lnTo>
                  <a:pt x="73660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6061511" y="7860623"/>
            <a:ext cx="65803" cy="9070"/>
          </a:xfrm>
          <a:custGeom>
            <a:avLst/>
            <a:gdLst/>
            <a:ahLst/>
            <a:cxnLst/>
            <a:rect l="l" t="t" r="r" b="b"/>
            <a:pathLst>
              <a:path w="65803" h="9070">
                <a:moveTo>
                  <a:pt x="0" y="9070"/>
                </a:moveTo>
                <a:lnTo>
                  <a:pt x="65803" y="0"/>
                </a:lnTo>
              </a:path>
            </a:pathLst>
          </a:custGeom>
          <a:ln w="87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6127315" y="7843180"/>
            <a:ext cx="73879" cy="17443"/>
          </a:xfrm>
          <a:custGeom>
            <a:avLst/>
            <a:gdLst/>
            <a:ahLst/>
            <a:cxnLst/>
            <a:rect l="l" t="t" r="r" b="b"/>
            <a:pathLst>
              <a:path w="73879" h="17443">
                <a:moveTo>
                  <a:pt x="0" y="17443"/>
                </a:moveTo>
                <a:lnTo>
                  <a:pt x="32738" y="8721"/>
                </a:lnTo>
                <a:lnTo>
                  <a:pt x="73879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6201194" y="7834458"/>
            <a:ext cx="65476" cy="8721"/>
          </a:xfrm>
          <a:custGeom>
            <a:avLst/>
            <a:gdLst/>
            <a:ahLst/>
            <a:cxnLst/>
            <a:rect l="l" t="t" r="r" b="b"/>
            <a:pathLst>
              <a:path w="65476" h="8721">
                <a:moveTo>
                  <a:pt x="0" y="8721"/>
                </a:moveTo>
                <a:lnTo>
                  <a:pt x="65476" y="0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6266670" y="7817015"/>
            <a:ext cx="73879" cy="17443"/>
          </a:xfrm>
          <a:custGeom>
            <a:avLst/>
            <a:gdLst/>
            <a:ahLst/>
            <a:cxnLst/>
            <a:rect l="l" t="t" r="r" b="b"/>
            <a:pathLst>
              <a:path w="73879" h="17443">
                <a:moveTo>
                  <a:pt x="0" y="17443"/>
                </a:moveTo>
                <a:lnTo>
                  <a:pt x="32738" y="8721"/>
                </a:lnTo>
                <a:lnTo>
                  <a:pt x="73879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6340550" y="7808293"/>
            <a:ext cx="65476" cy="8721"/>
          </a:xfrm>
          <a:custGeom>
            <a:avLst/>
            <a:gdLst/>
            <a:ahLst/>
            <a:cxnLst/>
            <a:rect l="l" t="t" r="r" b="b"/>
            <a:pathLst>
              <a:path w="65476" h="8721">
                <a:moveTo>
                  <a:pt x="0" y="8721"/>
                </a:moveTo>
                <a:lnTo>
                  <a:pt x="65476" y="0"/>
                </a:lnTo>
              </a:path>
            </a:pathLst>
          </a:custGeom>
          <a:ln w="87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6406026" y="7790850"/>
            <a:ext cx="73988" cy="17443"/>
          </a:xfrm>
          <a:custGeom>
            <a:avLst/>
            <a:gdLst/>
            <a:ahLst/>
            <a:cxnLst/>
            <a:rect l="l" t="t" r="r" b="b"/>
            <a:pathLst>
              <a:path w="73988" h="17443">
                <a:moveTo>
                  <a:pt x="0" y="17443"/>
                </a:moveTo>
                <a:lnTo>
                  <a:pt x="33065" y="8721"/>
                </a:lnTo>
                <a:lnTo>
                  <a:pt x="73988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6480014" y="7781896"/>
            <a:ext cx="65803" cy="8954"/>
          </a:xfrm>
          <a:custGeom>
            <a:avLst/>
            <a:gdLst/>
            <a:ahLst/>
            <a:cxnLst/>
            <a:rect l="l" t="t" r="r" b="b"/>
            <a:pathLst>
              <a:path w="65803" h="8954">
                <a:moveTo>
                  <a:pt x="0" y="8954"/>
                </a:moveTo>
                <a:lnTo>
                  <a:pt x="65803" y="0"/>
                </a:lnTo>
              </a:path>
            </a:pathLst>
          </a:custGeom>
          <a:ln w="87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6545818" y="7764452"/>
            <a:ext cx="73660" cy="17443"/>
          </a:xfrm>
          <a:custGeom>
            <a:avLst/>
            <a:gdLst/>
            <a:ahLst/>
            <a:cxnLst/>
            <a:rect l="l" t="t" r="r" b="b"/>
            <a:pathLst>
              <a:path w="73660" h="17443">
                <a:moveTo>
                  <a:pt x="0" y="17443"/>
                </a:moveTo>
                <a:lnTo>
                  <a:pt x="73660" y="0"/>
                </a:lnTo>
              </a:path>
            </a:pathLst>
          </a:custGeom>
          <a:ln w="86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6619479" y="7763969"/>
            <a:ext cx="4092" cy="483"/>
          </a:xfrm>
          <a:custGeom>
            <a:avLst/>
            <a:gdLst/>
            <a:ahLst/>
            <a:cxnLst/>
            <a:rect l="l" t="t" r="r" b="b"/>
            <a:pathLst>
              <a:path w="4092" h="483">
                <a:moveTo>
                  <a:pt x="0" y="483"/>
                </a:moveTo>
                <a:lnTo>
                  <a:pt x="4092" y="0"/>
                </a:lnTo>
              </a:path>
            </a:pathLst>
          </a:custGeom>
          <a:ln w="87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3" name="object 193"/>
          <p:cNvSpPr txBox="1"/>
          <p:nvPr/>
        </p:nvSpPr>
        <p:spPr>
          <a:xfrm>
            <a:off x="3616091" y="8172122"/>
            <a:ext cx="99060" cy="669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4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100" spc="-4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1" name="object 20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616091" y="7673012"/>
            <a:ext cx="99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4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616091" y="7182507"/>
            <a:ext cx="99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4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3763959" y="8863748"/>
            <a:ext cx="99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4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4469467" y="8863748"/>
            <a:ext cx="99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4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5166845" y="8863748"/>
            <a:ext cx="99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4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5872571" y="8863748"/>
            <a:ext cx="99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4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6569894" y="8863748"/>
            <a:ext cx="99060" cy="1790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4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64" name="object 64"/>
          <p:cNvGraphicFramePr>
            <a:graphicFrameLocks noGrp="1"/>
          </p:cNvGraphicFramePr>
          <p:nvPr/>
        </p:nvGraphicFramePr>
        <p:xfrm>
          <a:off x="493141" y="4188713"/>
          <a:ext cx="1831720" cy="20055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7984"/>
                <a:gridCol w="884681"/>
              </a:tblGrid>
              <a:tr h="363473"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565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10414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198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8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object 66"/>
          <p:cNvGraphicFramePr>
            <a:graphicFrameLocks noGrp="1"/>
          </p:cNvGraphicFramePr>
          <p:nvPr/>
        </p:nvGraphicFramePr>
        <p:xfrm>
          <a:off x="476376" y="1343024"/>
          <a:ext cx="1842388" cy="20041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2556"/>
                <a:gridCol w="890777"/>
              </a:tblGrid>
              <a:tr h="361949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19"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420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471"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7" name="object 67"/>
          <p:cNvGraphicFramePr>
            <a:graphicFrameLocks noGrp="1"/>
          </p:cNvGraphicFramePr>
          <p:nvPr/>
        </p:nvGraphicFramePr>
        <p:xfrm>
          <a:off x="476376" y="7996301"/>
          <a:ext cx="2708402" cy="7007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656"/>
                <a:gridCol w="529539"/>
                <a:gridCol w="530352"/>
                <a:gridCol w="529208"/>
                <a:gridCol w="529589"/>
              </a:tblGrid>
              <a:tr h="336803"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39369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00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6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39369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00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66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6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9363" y="731575"/>
            <a:ext cx="141117" cy="0"/>
          </a:xfrm>
          <a:custGeom>
            <a:avLst/>
            <a:gdLst/>
            <a:ahLst/>
            <a:cxnLst/>
            <a:rect l="l" t="t" r="r" b="b"/>
            <a:pathLst>
              <a:path w="141117" h="0">
                <a:moveTo>
                  <a:pt x="0" y="0"/>
                </a:moveTo>
                <a:lnTo>
                  <a:pt x="141117" y="0"/>
                </a:lnTo>
              </a:path>
            </a:pathLst>
          </a:custGeom>
          <a:ln w="82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40087" y="579866"/>
            <a:ext cx="1830070" cy="1130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739"/>
              </a:lnSpc>
            </a:pPr>
            <a:r>
              <a:rPr dirty="0" smtClean="0" sz="1600" spc="5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5</a:t>
            </a:r>
            <a:r>
              <a:rPr dirty="0" smtClean="0" sz="1600" spc="25">
                <a:latin typeface="Times New Roman"/>
                <a:cs typeface="Times New Roman"/>
              </a:rPr>
              <a:t>)</a:t>
            </a:r>
            <a:r>
              <a:rPr dirty="0" smtClean="0" sz="1600" spc="10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y</a:t>
            </a:r>
            <a:r>
              <a:rPr dirty="0" smtClean="0" sz="1600" spc="-4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r>
              <a:rPr dirty="0" smtClean="0" sz="1600" spc="120">
                <a:latin typeface="Times New Roman"/>
                <a:cs typeface="Times New Roman"/>
              </a:rPr>
              <a:t> </a:t>
            </a:r>
            <a:r>
              <a:rPr dirty="0" smtClean="0" baseline="34722" sz="2400" spc="60">
                <a:latin typeface="Times New Roman"/>
                <a:cs typeface="Times New Roman"/>
              </a:rPr>
              <a:t>1</a:t>
            </a:r>
            <a:endParaRPr baseline="34722" sz="2400">
              <a:latin typeface="Times New Roman"/>
              <a:cs typeface="Times New Roman"/>
            </a:endParaRPr>
          </a:p>
          <a:p>
            <a:pPr algn="ctr" marR="408305">
              <a:lnSpc>
                <a:spcPts val="1445"/>
              </a:lnSpc>
            </a:pPr>
            <a:r>
              <a:rPr dirty="0" smtClean="0" sz="1600" spc="4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4"/>
              </a:spcBef>
            </a:pPr>
            <a:endParaRPr sz="700"/>
          </a:p>
          <a:p>
            <a:pPr marL="15875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9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6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-35">
                <a:latin typeface="Times New Roman"/>
                <a:cs typeface="Times New Roman"/>
              </a:rPr>
              <a:t>l</a:t>
            </a:r>
            <a:r>
              <a:rPr dirty="0" smtClean="0" sz="1600" spc="40">
                <a:latin typeface="Times New Roman"/>
                <a:cs typeface="Times New Roman"/>
              </a:rPr>
              <a:t>l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e</a:t>
            </a:r>
            <a:r>
              <a:rPr dirty="0" smtClean="0" sz="1600" spc="-114">
                <a:latin typeface="Times New Roman"/>
                <a:cs typeface="Times New Roman"/>
              </a:rPr>
              <a:t>x</a:t>
            </a:r>
            <a:r>
              <a:rPr dirty="0" smtClean="0" sz="1600" spc="-30">
                <a:latin typeface="Times New Roman"/>
                <a:cs typeface="Times New Roman"/>
              </a:rPr>
              <a:t>c</a:t>
            </a:r>
            <a:r>
              <a:rPr dirty="0" smtClean="0" sz="1600" spc="-30">
                <a:latin typeface="Times New Roman"/>
                <a:cs typeface="Times New Roman"/>
              </a:rPr>
              <a:t>e</a:t>
            </a:r>
            <a:r>
              <a:rPr dirty="0" smtClean="0" sz="1600" spc="155">
                <a:latin typeface="Times New Roman"/>
                <a:cs typeface="Times New Roman"/>
              </a:rPr>
              <a:t>p</a:t>
            </a:r>
            <a:r>
              <a:rPr dirty="0" smtClean="0" sz="1600" spc="40">
                <a:latin typeface="Times New Roman"/>
                <a:cs typeface="Times New Roman"/>
              </a:rPr>
              <a:t>t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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5"/>
              </a:spcBef>
            </a:pPr>
            <a:endParaRPr sz="1000"/>
          </a:p>
          <a:p>
            <a:pPr marL="15875">
              <a:lnSpc>
                <a:spcPct val="100000"/>
              </a:lnSpc>
            </a:pPr>
            <a:r>
              <a:rPr dirty="0" smtClean="0" sz="1600" spc="95">
                <a:latin typeface="Times New Roman"/>
                <a:cs typeface="Times New Roman"/>
              </a:rPr>
              <a:t>R</a:t>
            </a:r>
            <a:r>
              <a:rPr dirty="0" smtClean="0" sz="1600" spc="-13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6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-35">
                <a:latin typeface="Times New Roman"/>
                <a:cs typeface="Times New Roman"/>
              </a:rPr>
              <a:t>l</a:t>
            </a:r>
            <a:r>
              <a:rPr dirty="0" smtClean="0" sz="1600" spc="40">
                <a:latin typeface="Times New Roman"/>
                <a:cs typeface="Times New Roman"/>
              </a:rPr>
              <a:t>l</a:t>
            </a:r>
            <a:r>
              <a:rPr dirty="0" smtClean="0" sz="1600" spc="13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e</a:t>
            </a:r>
            <a:r>
              <a:rPr dirty="0" smtClean="0" sz="1600" spc="-114">
                <a:latin typeface="Times New Roman"/>
                <a:cs typeface="Times New Roman"/>
              </a:rPr>
              <a:t>x</a:t>
            </a:r>
            <a:r>
              <a:rPr dirty="0" smtClean="0" sz="1600" spc="-30">
                <a:latin typeface="Times New Roman"/>
                <a:cs typeface="Times New Roman"/>
              </a:rPr>
              <a:t>c</a:t>
            </a:r>
            <a:r>
              <a:rPr dirty="0" smtClean="0" sz="1600" spc="-30">
                <a:latin typeface="Times New Roman"/>
                <a:cs typeface="Times New Roman"/>
              </a:rPr>
              <a:t>e</a:t>
            </a:r>
            <a:r>
              <a:rPr dirty="0" smtClean="0" sz="1600" spc="155">
                <a:latin typeface="Times New Roman"/>
                <a:cs typeface="Times New Roman"/>
              </a:rPr>
              <a:t>p</a:t>
            </a:r>
            <a:r>
              <a:rPr dirty="0" smtClean="0" sz="1600" spc="40">
                <a:latin typeface="Times New Roman"/>
                <a:cs typeface="Times New Roman"/>
              </a:rPr>
              <a:t>t</a:t>
            </a:r>
            <a:r>
              <a:rPr dirty="0" smtClean="0" sz="1600" spc="40">
                <a:latin typeface="Times New Roman"/>
                <a:cs typeface="Times New Roman"/>
              </a:rPr>
              <a:t> 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7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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0972" y="4677282"/>
            <a:ext cx="2179955" cy="575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Abs</a:t>
            </a:r>
            <a:r>
              <a:rPr dirty="0" smtClean="0" sz="1600" spc="-5" b="1" u="heavy">
                <a:latin typeface="Times New Roman"/>
                <a:cs typeface="Times New Roman"/>
              </a:rPr>
              <a:t>o</a:t>
            </a:r>
            <a:r>
              <a:rPr dirty="0" smtClean="0" sz="1600" spc="-10" b="1" u="heavy">
                <a:latin typeface="Times New Roman"/>
                <a:cs typeface="Times New Roman"/>
              </a:rPr>
              <a:t>lute</a:t>
            </a:r>
            <a:r>
              <a:rPr dirty="0" smtClean="0" sz="1600" spc="-5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Va</a:t>
            </a:r>
            <a:r>
              <a:rPr dirty="0" smtClean="0" sz="1600" spc="-10" b="1" u="heavy">
                <a:latin typeface="Times New Roman"/>
                <a:cs typeface="Times New Roman"/>
              </a:rPr>
              <a:t>lue</a:t>
            </a:r>
            <a:r>
              <a:rPr dirty="0" smtClean="0" sz="1600" spc="0" b="1" u="heavy">
                <a:latin typeface="Times New Roman"/>
                <a:cs typeface="Times New Roman"/>
              </a:rPr>
              <a:t> </a:t>
            </a:r>
            <a:r>
              <a:rPr dirty="0" smtClean="0" sz="1600" spc="-10" b="1" u="heavy">
                <a:latin typeface="Times New Roman"/>
                <a:cs typeface="Times New Roman"/>
              </a:rPr>
              <a:t>Func</a:t>
            </a:r>
            <a:r>
              <a:rPr dirty="0" smtClean="0" sz="1600" spc="-20" b="1" u="heavy">
                <a:latin typeface="Times New Roman"/>
                <a:cs typeface="Times New Roman"/>
              </a:rPr>
              <a:t>t</a:t>
            </a:r>
            <a:r>
              <a:rPr dirty="0" smtClean="0" sz="1600" spc="-10" b="1" u="heavy">
                <a:latin typeface="Times New Roman"/>
                <a:cs typeface="Times New Roman"/>
              </a:rPr>
              <a:t>io</a:t>
            </a:r>
            <a:r>
              <a:rPr dirty="0" smtClean="0" sz="1600" spc="-10" b="1" u="heavy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8"/>
              </a:spcBef>
            </a:pPr>
            <a:endParaRPr sz="800"/>
          </a:p>
          <a:p>
            <a:pPr marL="27432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 b</a:t>
            </a:r>
            <a:r>
              <a:rPr dirty="0" smtClean="0" sz="1400" spc="-15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16280" y="5535577"/>
            <a:ext cx="0" cy="246901"/>
          </a:xfrm>
          <a:custGeom>
            <a:avLst/>
            <a:gdLst/>
            <a:ahLst/>
            <a:cxnLst/>
            <a:rect l="l" t="t" r="r" b="b"/>
            <a:pathLst>
              <a:path w="0" h="246901">
                <a:moveTo>
                  <a:pt x="0" y="0"/>
                </a:moveTo>
                <a:lnTo>
                  <a:pt x="0" y="246901"/>
                </a:lnTo>
              </a:path>
            </a:pathLst>
          </a:custGeom>
          <a:ln w="87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66150" y="5535577"/>
            <a:ext cx="0" cy="246901"/>
          </a:xfrm>
          <a:custGeom>
            <a:avLst/>
            <a:gdLst/>
            <a:ahLst/>
            <a:cxnLst/>
            <a:rect l="l" t="t" r="r" b="b"/>
            <a:pathLst>
              <a:path w="0" h="246901">
                <a:moveTo>
                  <a:pt x="0" y="0"/>
                </a:moveTo>
                <a:lnTo>
                  <a:pt x="0" y="246901"/>
                </a:lnTo>
              </a:path>
            </a:pathLst>
          </a:custGeom>
          <a:ln w="87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398376" y="5636093"/>
            <a:ext cx="27171" cy="15006"/>
          </a:xfrm>
          <a:custGeom>
            <a:avLst/>
            <a:gdLst/>
            <a:ahLst/>
            <a:cxnLst/>
            <a:rect l="l" t="t" r="r" b="b"/>
            <a:pathLst>
              <a:path w="27171" h="15006">
                <a:moveTo>
                  <a:pt x="0" y="15006"/>
                </a:moveTo>
                <a:lnTo>
                  <a:pt x="27171" y="0"/>
                </a:lnTo>
              </a:path>
            </a:pathLst>
          </a:custGeom>
          <a:ln w="84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425546" y="5640257"/>
            <a:ext cx="38993" cy="78830"/>
          </a:xfrm>
          <a:custGeom>
            <a:avLst/>
            <a:gdLst/>
            <a:ahLst/>
            <a:cxnLst/>
            <a:rect l="l" t="t" r="r" b="b"/>
            <a:pathLst>
              <a:path w="38993" h="78830">
                <a:moveTo>
                  <a:pt x="0" y="0"/>
                </a:moveTo>
                <a:lnTo>
                  <a:pt x="38993" y="78830"/>
                </a:lnTo>
              </a:path>
            </a:pathLst>
          </a:custGeom>
          <a:ln w="1735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468925" y="5488042"/>
            <a:ext cx="51710" cy="231045"/>
          </a:xfrm>
          <a:custGeom>
            <a:avLst/>
            <a:gdLst/>
            <a:ahLst/>
            <a:cxnLst/>
            <a:rect l="l" t="t" r="r" b="b"/>
            <a:pathLst>
              <a:path w="51710" h="231045">
                <a:moveTo>
                  <a:pt x="0" y="231045"/>
                </a:moveTo>
                <a:lnTo>
                  <a:pt x="51710" y="0"/>
                </a:lnTo>
              </a:path>
            </a:pathLst>
          </a:custGeom>
          <a:ln w="874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520636" y="5488042"/>
            <a:ext cx="239680" cy="0"/>
          </a:xfrm>
          <a:custGeom>
            <a:avLst/>
            <a:gdLst/>
            <a:ahLst/>
            <a:cxnLst/>
            <a:rect l="l" t="t" r="r" b="b"/>
            <a:pathLst>
              <a:path w="239680" h="0">
                <a:moveTo>
                  <a:pt x="0" y="0"/>
                </a:moveTo>
                <a:lnTo>
                  <a:pt x="239680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0088" y="5444043"/>
            <a:ext cx="919480" cy="327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30">
                <a:latin typeface="Times New Roman"/>
                <a:cs typeface="Times New Roman"/>
              </a:rPr>
              <a:t>f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sz="2100" spc="-165">
                <a:latin typeface="Symbol"/>
                <a:cs typeface="Symbol"/>
              </a:rPr>
              <a:t></a:t>
            </a:r>
            <a:r>
              <a:rPr dirty="0" smtClean="0" sz="1600" spc="150">
                <a:latin typeface="Times New Roman"/>
                <a:cs typeface="Times New Roman"/>
              </a:rPr>
              <a:t>x</a:t>
            </a:r>
            <a:r>
              <a:rPr dirty="0" smtClean="0" sz="2100" spc="-150">
                <a:latin typeface="Symbol"/>
                <a:cs typeface="Symbol"/>
              </a:rPr>
              <a:t></a:t>
            </a:r>
            <a:r>
              <a:rPr dirty="0" smtClean="0" sz="2100" spc="-30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</a:t>
            </a:r>
            <a:r>
              <a:rPr dirty="0" smtClean="0" sz="1600" spc="19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45">
                <a:latin typeface="Times New Roman"/>
                <a:cs typeface="Times New Roman"/>
              </a:rPr>
              <a:t> </a:t>
            </a:r>
            <a:r>
              <a:rPr dirty="0" smtClean="0" sz="1600" spc="-17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94734" y="5371168"/>
            <a:ext cx="685800" cy="583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0160">
              <a:lnSpc>
                <a:spcPts val="1875"/>
              </a:lnSpc>
            </a:pPr>
            <a:r>
              <a:rPr dirty="0" smtClean="0" sz="1600" spc="35">
                <a:latin typeface="Symbol"/>
                <a:cs typeface="Symbol"/>
              </a:rPr>
              <a:t></a:t>
            </a:r>
            <a:endParaRPr sz="1600">
              <a:latin typeface="Symbol"/>
              <a:cs typeface="Symbol"/>
            </a:endParaRPr>
          </a:p>
          <a:p>
            <a:pPr algn="ctr" marL="10160">
              <a:lnSpc>
                <a:spcPts val="1350"/>
              </a:lnSpc>
            </a:pPr>
            <a:r>
              <a:rPr dirty="0" smtClean="0" sz="1600" spc="35">
                <a:latin typeface="Symbol"/>
                <a:cs typeface="Symbol"/>
              </a:rPr>
              <a:t></a:t>
            </a:r>
            <a:endParaRPr sz="1600">
              <a:latin typeface="Symbol"/>
              <a:cs typeface="Symbol"/>
            </a:endParaRPr>
          </a:p>
          <a:p>
            <a:pPr algn="ctr" marL="10160">
              <a:lnSpc>
                <a:spcPts val="1370"/>
              </a:lnSpc>
            </a:pPr>
            <a:r>
              <a:rPr dirty="0" smtClean="0" sz="1600" spc="35">
                <a:latin typeface="Symbol"/>
                <a:cs typeface="Symbol"/>
              </a:rPr>
              <a:t>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24144" y="5507543"/>
            <a:ext cx="552450" cy="3136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254">
                <a:latin typeface="Times New Roman"/>
                <a:cs typeface="Times New Roman"/>
              </a:rPr>
              <a:t> </a:t>
            </a:r>
            <a:r>
              <a:rPr dirty="0" smtClean="0" baseline="43859" sz="1425" spc="22">
                <a:latin typeface="Times New Roman"/>
                <a:cs typeface="Times New Roman"/>
              </a:rPr>
              <a:t>2</a:t>
            </a:r>
            <a:r>
              <a:rPr dirty="0" smtClean="0" baseline="43859" sz="1425" spc="22">
                <a:latin typeface="Times New Roman"/>
                <a:cs typeface="Times New Roman"/>
              </a:rPr>
              <a:t>  </a:t>
            </a:r>
            <a:r>
              <a:rPr dirty="0" smtClean="0" baseline="43859" sz="1425" spc="-37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</a:t>
            </a:r>
            <a:r>
              <a:rPr dirty="0" smtClean="0" sz="1600" spc="-30">
                <a:latin typeface="Times New Roman"/>
                <a:cs typeface="Times New Roman"/>
              </a:rPr>
              <a:t> </a:t>
            </a:r>
            <a:r>
              <a:rPr dirty="0" smtClean="0" baseline="-17361" sz="2400" spc="52">
                <a:latin typeface="Symbol"/>
                <a:cs typeface="Symbol"/>
              </a:rPr>
              <a:t></a:t>
            </a:r>
            <a:endParaRPr baseline="-17361" sz="2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68019" y="5665182"/>
            <a:ext cx="1473200" cy="302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3888" sz="2400" spc="82">
                <a:latin typeface="Symbol"/>
                <a:cs typeface="Symbol"/>
              </a:rPr>
              <a:t></a:t>
            </a:r>
            <a:r>
              <a:rPr dirty="0" smtClean="0" sz="1600" spc="50">
                <a:latin typeface="Symbol"/>
                <a:cs typeface="Symbol"/>
              </a:rPr>
              <a:t></a:t>
            </a:r>
            <a:r>
              <a:rPr dirty="0" smtClean="0" sz="1600" spc="-12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x</a:t>
            </a:r>
            <a:r>
              <a:rPr dirty="0" smtClean="0" sz="1600" spc="20">
                <a:latin typeface="Times New Roman"/>
                <a:cs typeface="Times New Roman"/>
              </a:rPr>
              <a:t>,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w</a:t>
            </a:r>
            <a:r>
              <a:rPr dirty="0" smtClean="0" sz="1600" spc="20">
                <a:latin typeface="Times New Roman"/>
                <a:cs typeface="Times New Roman"/>
              </a:rPr>
              <a:t>h</a:t>
            </a:r>
            <a:r>
              <a:rPr dirty="0" smtClean="0" sz="1600" spc="-25">
                <a:latin typeface="Times New Roman"/>
                <a:cs typeface="Times New Roman"/>
              </a:rPr>
              <a:t>e</a:t>
            </a:r>
            <a:r>
              <a:rPr dirty="0" smtClean="0" sz="1600" spc="45">
                <a:latin typeface="Times New Roman"/>
                <a:cs typeface="Times New Roman"/>
              </a:rPr>
              <a:t>n</a:t>
            </a:r>
            <a:r>
              <a:rPr dirty="0" smtClean="0" sz="1600" spc="10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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68019" y="5356145"/>
            <a:ext cx="1460500" cy="267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98475" algn="l"/>
              </a:tabLst>
            </a:pPr>
            <a:r>
              <a:rPr dirty="0" smtClean="0" baseline="-3472" sz="2400" spc="120">
                <a:latin typeface="Symbol"/>
                <a:cs typeface="Symbol"/>
              </a:rPr>
              <a:t></a:t>
            </a:r>
            <a:r>
              <a:rPr dirty="0" smtClean="0" sz="1600" spc="75">
                <a:latin typeface="Times New Roman"/>
                <a:cs typeface="Times New Roman"/>
              </a:rPr>
              <a:t>x</a:t>
            </a:r>
            <a:r>
              <a:rPr dirty="0" smtClean="0" sz="1600" spc="20">
                <a:latin typeface="Times New Roman"/>
                <a:cs typeface="Times New Roman"/>
              </a:rPr>
              <a:t>,</a:t>
            </a:r>
            <a:r>
              <a:rPr dirty="0" smtClean="0" sz="1600" spc="20">
                <a:latin typeface="Times New Roman"/>
                <a:cs typeface="Times New Roman"/>
              </a:rPr>
              <a:t>	</a:t>
            </a:r>
            <a:r>
              <a:rPr dirty="0" smtClean="0" sz="1600" spc="80">
                <a:latin typeface="Times New Roman"/>
                <a:cs typeface="Times New Roman"/>
              </a:rPr>
              <a:t>w</a:t>
            </a:r>
            <a:r>
              <a:rPr dirty="0" smtClean="0" sz="1600" spc="20">
                <a:latin typeface="Times New Roman"/>
                <a:cs typeface="Times New Roman"/>
              </a:rPr>
              <a:t>h</a:t>
            </a:r>
            <a:r>
              <a:rPr dirty="0" smtClean="0" sz="1600" spc="-25">
                <a:latin typeface="Times New Roman"/>
                <a:cs typeface="Times New Roman"/>
              </a:rPr>
              <a:t>e</a:t>
            </a:r>
            <a:r>
              <a:rPr dirty="0" smtClean="0" sz="1600" spc="45">
                <a:latin typeface="Times New Roman"/>
                <a:cs typeface="Times New Roman"/>
              </a:rPr>
              <a:t>n</a:t>
            </a:r>
            <a:r>
              <a:rPr dirty="0" smtClean="0" sz="1600" spc="10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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3460" y="6055457"/>
            <a:ext cx="190817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65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-35">
                <a:latin typeface="Times New Roman"/>
                <a:cs typeface="Times New Roman"/>
              </a:rPr>
              <a:t>l</a:t>
            </a:r>
            <a:r>
              <a:rPr dirty="0" smtClean="0" sz="1600" spc="40">
                <a:latin typeface="Times New Roman"/>
                <a:cs typeface="Times New Roman"/>
              </a:rPr>
              <a:t>l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x</a:t>
            </a:r>
            <a:r>
              <a:rPr dirty="0" smtClean="0" sz="1600" spc="35">
                <a:latin typeface="Times New Roman"/>
                <a:cs typeface="Times New Roman"/>
              </a:rPr>
              <a:t>,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r>
              <a:rPr dirty="0" smtClean="0" sz="1600" spc="70">
                <a:latin typeface="Times New Roman"/>
                <a:cs typeface="Times New Roman"/>
              </a:rPr>
              <a:t>d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95">
                <a:latin typeface="Times New Roman"/>
                <a:cs typeface="Times New Roman"/>
              </a:rPr>
              <a:t>R</a:t>
            </a:r>
            <a:r>
              <a:rPr dirty="0" smtClean="0" sz="1600" spc="-13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-3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2600" y="6631587"/>
            <a:ext cx="0" cy="246901"/>
          </a:xfrm>
          <a:custGeom>
            <a:avLst/>
            <a:gdLst/>
            <a:ahLst/>
            <a:cxnLst/>
            <a:rect l="l" t="t" r="r" b="b"/>
            <a:pathLst>
              <a:path w="0" h="246901">
                <a:moveTo>
                  <a:pt x="0" y="0"/>
                </a:moveTo>
                <a:lnTo>
                  <a:pt x="0" y="246901"/>
                </a:lnTo>
              </a:path>
            </a:pathLst>
          </a:custGeom>
          <a:ln w="87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1043290" y="6631587"/>
            <a:ext cx="0" cy="246901"/>
          </a:xfrm>
          <a:custGeom>
            <a:avLst/>
            <a:gdLst/>
            <a:ahLst/>
            <a:cxnLst/>
            <a:rect l="l" t="t" r="r" b="b"/>
            <a:pathLst>
              <a:path w="0" h="246901">
                <a:moveTo>
                  <a:pt x="0" y="0"/>
                </a:moveTo>
                <a:lnTo>
                  <a:pt x="0" y="246901"/>
                </a:lnTo>
              </a:path>
            </a:pathLst>
          </a:custGeom>
          <a:ln w="87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30444" y="6697693"/>
            <a:ext cx="2825750" cy="327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43402" sz="2400" spc="67">
                <a:latin typeface="Times New Roman"/>
                <a:cs typeface="Times New Roman"/>
              </a:rPr>
              <a:t>*</a:t>
            </a:r>
            <a:r>
              <a:rPr dirty="0" smtClean="0" baseline="43402" sz="2400" spc="277">
                <a:latin typeface="Times New Roman"/>
                <a:cs typeface="Times New Roman"/>
              </a:rPr>
              <a:t> </a:t>
            </a:r>
            <a:r>
              <a:rPr dirty="0" smtClean="0" baseline="43402" sz="2400" spc="67">
                <a:latin typeface="Times New Roman"/>
                <a:cs typeface="Times New Roman"/>
              </a:rPr>
              <a:t>x</a:t>
            </a:r>
            <a:r>
              <a:rPr dirty="0" smtClean="0" baseline="43402" sz="2400" spc="-127">
                <a:latin typeface="Times New Roman"/>
                <a:cs typeface="Times New Roman"/>
              </a:rPr>
              <a:t> </a:t>
            </a:r>
            <a:r>
              <a:rPr dirty="0" smtClean="0" baseline="43402" sz="2400" spc="75">
                <a:latin typeface="Symbol"/>
                <a:cs typeface="Symbol"/>
              </a:rPr>
              <a:t></a:t>
            </a:r>
            <a:r>
              <a:rPr dirty="0" smtClean="0" baseline="43402" sz="2400" spc="-217">
                <a:latin typeface="Times New Roman"/>
                <a:cs typeface="Times New Roman"/>
              </a:rPr>
              <a:t> </a:t>
            </a:r>
            <a:r>
              <a:rPr dirty="0" smtClean="0" baseline="43402" sz="2400" spc="60">
                <a:latin typeface="Times New Roman"/>
                <a:cs typeface="Times New Roman"/>
              </a:rPr>
              <a:t>a</a:t>
            </a:r>
            <a:r>
              <a:rPr dirty="0" smtClean="0" baseline="43402" sz="2400" spc="60">
                <a:latin typeface="Times New Roman"/>
                <a:cs typeface="Times New Roman"/>
              </a:rPr>
              <a:t> </a:t>
            </a:r>
            <a:r>
              <a:rPr dirty="0" smtClean="0" baseline="43402" sz="2400" spc="-232">
                <a:latin typeface="Times New Roman"/>
                <a:cs typeface="Times New Roman"/>
              </a:rPr>
              <a:t> </a:t>
            </a:r>
            <a:r>
              <a:rPr dirty="0" smtClean="0" baseline="43402" sz="2400" spc="75">
                <a:latin typeface="Symbol"/>
                <a:cs typeface="Symbol"/>
              </a:rPr>
              <a:t></a:t>
            </a:r>
            <a:r>
              <a:rPr dirty="0" smtClean="0" baseline="43402" sz="2400" spc="-44">
                <a:latin typeface="Times New Roman"/>
                <a:cs typeface="Times New Roman"/>
              </a:rPr>
              <a:t> </a:t>
            </a:r>
            <a:r>
              <a:rPr dirty="0" smtClean="0" baseline="26041" sz="2400" spc="82">
                <a:latin typeface="Symbol"/>
                <a:cs typeface="Symbol"/>
              </a:rPr>
              <a:t></a:t>
            </a:r>
            <a:r>
              <a:rPr dirty="0" smtClean="0" sz="1600" spc="50">
                <a:latin typeface="Symbol"/>
                <a:cs typeface="Symbol"/>
              </a:rPr>
              <a:t></a:t>
            </a:r>
            <a:r>
              <a:rPr dirty="0" smtClean="0" sz="1600" spc="-175">
                <a:latin typeface="Times New Roman"/>
                <a:cs typeface="Times New Roman"/>
              </a:rPr>
              <a:t> </a:t>
            </a:r>
            <a:r>
              <a:rPr dirty="0" smtClean="0" sz="2100" spc="-165">
                <a:latin typeface="Symbol"/>
                <a:cs typeface="Symbol"/>
              </a:rPr>
              <a:t>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</a:t>
            </a:r>
            <a:r>
              <a:rPr dirty="0" smtClean="0" sz="1600" spc="-140">
                <a:latin typeface="Times New Roman"/>
                <a:cs typeface="Times New Roman"/>
              </a:rPr>
              <a:t> </a:t>
            </a:r>
            <a:r>
              <a:rPr dirty="0" smtClean="0" sz="1600" spc="165">
                <a:latin typeface="Times New Roman"/>
                <a:cs typeface="Times New Roman"/>
              </a:rPr>
              <a:t>a</a:t>
            </a:r>
            <a:r>
              <a:rPr dirty="0" smtClean="0" sz="2100" spc="-305">
                <a:latin typeface="Symbol"/>
                <a:cs typeface="Symbol"/>
              </a:rPr>
              <a:t></a:t>
            </a:r>
            <a:r>
              <a:rPr dirty="0" smtClean="0" sz="1600" spc="20">
                <a:latin typeface="Times New Roman"/>
                <a:cs typeface="Times New Roman"/>
              </a:rPr>
              <a:t>,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80">
                <a:latin typeface="Times New Roman"/>
                <a:cs typeface="Times New Roman"/>
              </a:rPr>
              <a:t>w</a:t>
            </a:r>
            <a:r>
              <a:rPr dirty="0" smtClean="0" sz="1600" spc="20">
                <a:latin typeface="Times New Roman"/>
                <a:cs typeface="Times New Roman"/>
              </a:rPr>
              <a:t>h</a:t>
            </a:r>
            <a:r>
              <a:rPr dirty="0" smtClean="0" sz="1600" spc="-25">
                <a:latin typeface="Times New Roman"/>
                <a:cs typeface="Times New Roman"/>
              </a:rPr>
              <a:t>e</a:t>
            </a:r>
            <a:r>
              <a:rPr dirty="0" smtClean="0" sz="1600" spc="45">
                <a:latin typeface="Times New Roman"/>
                <a:cs typeface="Times New Roman"/>
              </a:rPr>
              <a:t>n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</a:t>
            </a:r>
            <a:r>
              <a:rPr dirty="0" smtClean="0" sz="1600" spc="-6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Symbol"/>
                <a:cs typeface="Symbol"/>
              </a:rPr>
              <a:t></a:t>
            </a:r>
            <a:r>
              <a:rPr dirty="0" smtClean="0" sz="1600" spc="4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80434" y="6467178"/>
            <a:ext cx="685800" cy="586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7965">
              <a:lnSpc>
                <a:spcPts val="1875"/>
              </a:lnSpc>
            </a:pPr>
            <a:r>
              <a:rPr dirty="0" smtClean="0" sz="1600" spc="35">
                <a:latin typeface="Symbol"/>
                <a:cs typeface="Symbol"/>
              </a:rPr>
              <a:t></a:t>
            </a:r>
            <a:endParaRPr sz="1600">
              <a:latin typeface="Symbol"/>
              <a:cs typeface="Symbol"/>
            </a:endParaRPr>
          </a:p>
          <a:p>
            <a:pPr marL="227965">
              <a:lnSpc>
                <a:spcPts val="1350"/>
              </a:lnSpc>
            </a:pPr>
            <a:r>
              <a:rPr dirty="0" smtClean="0" sz="1600" spc="35">
                <a:latin typeface="Symbol"/>
                <a:cs typeface="Symbol"/>
              </a:rPr>
              <a:t></a:t>
            </a:r>
            <a:endParaRPr sz="1600">
              <a:latin typeface="Symbol"/>
              <a:cs typeface="Symbol"/>
            </a:endParaRPr>
          </a:p>
          <a:p>
            <a:pPr marL="227965">
              <a:lnSpc>
                <a:spcPts val="1390"/>
              </a:lnSpc>
            </a:pPr>
            <a:r>
              <a:rPr dirty="0" smtClean="0" sz="1600" spc="35">
                <a:latin typeface="Symbol"/>
                <a:cs typeface="Symbol"/>
              </a:rPr>
              <a:t>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57950" y="6810402"/>
            <a:ext cx="108585" cy="2533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35">
                <a:latin typeface="Symbol"/>
                <a:cs typeface="Symbol"/>
              </a:rPr>
              <a:t>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57950" y="6452155"/>
            <a:ext cx="2000250" cy="267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28369" algn="l"/>
              </a:tabLst>
            </a:pPr>
            <a:r>
              <a:rPr dirty="0" smtClean="0" baseline="-3472" sz="2400" spc="120">
                <a:latin typeface="Symbol"/>
                <a:cs typeface="Symbol"/>
              </a:rPr>
              <a:t>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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90">
                <a:latin typeface="Times New Roman"/>
                <a:cs typeface="Times New Roman"/>
              </a:rPr>
              <a:t>a</a:t>
            </a:r>
            <a:r>
              <a:rPr dirty="0" smtClean="0" sz="1600" spc="20">
                <a:latin typeface="Times New Roman"/>
                <a:cs typeface="Times New Roman"/>
              </a:rPr>
              <a:t>,</a:t>
            </a:r>
            <a:r>
              <a:rPr dirty="0" smtClean="0" sz="1600" spc="20">
                <a:latin typeface="Times New Roman"/>
                <a:cs typeface="Times New Roman"/>
              </a:rPr>
              <a:t>	</a:t>
            </a:r>
            <a:r>
              <a:rPr dirty="0" smtClean="0" sz="1600" spc="80">
                <a:latin typeface="Times New Roman"/>
                <a:cs typeface="Times New Roman"/>
              </a:rPr>
              <a:t>w</a:t>
            </a:r>
            <a:r>
              <a:rPr dirty="0" smtClean="0" sz="1600" spc="20">
                <a:latin typeface="Times New Roman"/>
                <a:cs typeface="Times New Roman"/>
              </a:rPr>
              <a:t>h</a:t>
            </a:r>
            <a:r>
              <a:rPr dirty="0" smtClean="0" sz="1600" spc="-25">
                <a:latin typeface="Times New Roman"/>
                <a:cs typeface="Times New Roman"/>
              </a:rPr>
              <a:t>e</a:t>
            </a:r>
            <a:r>
              <a:rPr dirty="0" smtClean="0" sz="1600" spc="45">
                <a:latin typeface="Times New Roman"/>
                <a:cs typeface="Times New Roman"/>
              </a:rPr>
              <a:t>n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</a:t>
            </a:r>
            <a:r>
              <a:rPr dirty="0" smtClean="0" sz="1600" spc="-6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Symbol"/>
                <a:cs typeface="Symbol"/>
              </a:rPr>
              <a:t></a:t>
            </a:r>
            <a:r>
              <a:rPr dirty="0" smtClean="0" sz="1600" spc="40">
                <a:latin typeface="Times New Roman"/>
                <a:cs typeface="Times New Roman"/>
              </a:rPr>
              <a:t>a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4851" y="7762575"/>
            <a:ext cx="509266" cy="0"/>
          </a:xfrm>
          <a:custGeom>
            <a:avLst/>
            <a:gdLst/>
            <a:ahLst/>
            <a:cxnLst/>
            <a:rect l="l" t="t" r="r" b="b"/>
            <a:pathLst>
              <a:path w="509266" h="0">
                <a:moveTo>
                  <a:pt x="0" y="0"/>
                </a:moveTo>
                <a:lnTo>
                  <a:pt x="509266" y="0"/>
                </a:lnTo>
              </a:path>
            </a:pathLst>
          </a:custGeom>
          <a:ln w="83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31426" y="7509281"/>
            <a:ext cx="0" cy="506160"/>
          </a:xfrm>
          <a:custGeom>
            <a:avLst/>
            <a:gdLst/>
            <a:ahLst/>
            <a:cxnLst/>
            <a:rect l="l" t="t" r="r" b="b"/>
            <a:pathLst>
              <a:path w="0" h="506160">
                <a:moveTo>
                  <a:pt x="0" y="0"/>
                </a:moveTo>
                <a:lnTo>
                  <a:pt x="0" y="506160"/>
                </a:lnTo>
              </a:path>
            </a:pathLst>
          </a:custGeom>
          <a:ln w="8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284938" y="7509281"/>
            <a:ext cx="0" cy="506160"/>
          </a:xfrm>
          <a:custGeom>
            <a:avLst/>
            <a:gdLst/>
            <a:ahLst/>
            <a:cxnLst/>
            <a:rect l="l" t="t" r="r" b="b"/>
            <a:pathLst>
              <a:path w="0" h="506160">
                <a:moveTo>
                  <a:pt x="0" y="0"/>
                </a:moveTo>
                <a:lnTo>
                  <a:pt x="0" y="506160"/>
                </a:lnTo>
              </a:path>
            </a:pathLst>
          </a:custGeom>
          <a:ln w="86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410972" y="7149337"/>
            <a:ext cx="3746500" cy="718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2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Fi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values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isfy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5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41910">
              <a:lnSpc>
                <a:spcPct val="100000"/>
              </a:lnSpc>
            </a:pPr>
            <a:r>
              <a:rPr dirty="0" smtClean="0" sz="1600" spc="-120">
                <a:latin typeface="Times New Roman"/>
                <a:cs typeface="Times New Roman"/>
              </a:rPr>
              <a:t>(1</a:t>
            </a:r>
            <a:r>
              <a:rPr dirty="0" smtClean="0" sz="1600" spc="25">
                <a:latin typeface="Times New Roman"/>
                <a:cs typeface="Times New Roman"/>
              </a:rPr>
              <a:t>)</a:t>
            </a:r>
            <a:r>
              <a:rPr dirty="0" smtClean="0" sz="1600" spc="25">
                <a:latin typeface="Times New Roman"/>
                <a:cs typeface="Times New Roman"/>
              </a:rPr>
              <a:t> </a:t>
            </a:r>
            <a:r>
              <a:rPr dirty="0" smtClean="0" sz="1600" spc="-45">
                <a:latin typeface="Times New Roman"/>
                <a:cs typeface="Times New Roman"/>
              </a:rPr>
              <a:t> </a:t>
            </a:r>
            <a:r>
              <a:rPr dirty="0" smtClean="0" baseline="34722" sz="2400" spc="254">
                <a:latin typeface="Times New Roman"/>
                <a:cs typeface="Times New Roman"/>
              </a:rPr>
              <a:t>3</a:t>
            </a:r>
            <a:r>
              <a:rPr dirty="0" smtClean="0" baseline="34722" sz="2400" spc="60">
                <a:latin typeface="Times New Roman"/>
                <a:cs typeface="Times New Roman"/>
              </a:rPr>
              <a:t>x</a:t>
            </a:r>
            <a:r>
              <a:rPr dirty="0" smtClean="0" baseline="34722" sz="2400" spc="-120">
                <a:latin typeface="Times New Roman"/>
                <a:cs typeface="Times New Roman"/>
              </a:rPr>
              <a:t> </a:t>
            </a:r>
            <a:r>
              <a:rPr dirty="0" smtClean="0" baseline="34722" sz="2400" spc="225">
                <a:latin typeface="Symbol"/>
                <a:cs typeface="Symbol"/>
              </a:rPr>
              <a:t></a:t>
            </a:r>
            <a:r>
              <a:rPr dirty="0" smtClean="0" baseline="34722" sz="2400" spc="60">
                <a:latin typeface="Times New Roman"/>
                <a:cs typeface="Times New Roman"/>
              </a:rPr>
              <a:t>1</a:t>
            </a:r>
            <a:r>
              <a:rPr dirty="0" smtClean="0" baseline="34722" sz="2400" spc="202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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46903" y="7772182"/>
            <a:ext cx="13335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80933" y="8430645"/>
            <a:ext cx="508812" cy="0"/>
          </a:xfrm>
          <a:custGeom>
            <a:avLst/>
            <a:gdLst/>
            <a:ahLst/>
            <a:cxnLst/>
            <a:rect l="l" t="t" r="r" b="b"/>
            <a:pathLst>
              <a:path w="508812" h="0">
                <a:moveTo>
                  <a:pt x="0" y="0"/>
                </a:moveTo>
                <a:lnTo>
                  <a:pt x="508812" y="0"/>
                </a:lnTo>
              </a:path>
            </a:pathLst>
          </a:custGeom>
          <a:ln w="82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43627" y="8278998"/>
            <a:ext cx="425640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25">
                <a:latin typeface="Symbol"/>
                <a:cs typeface="Symbol"/>
              </a:rPr>
              <a:t></a:t>
            </a:r>
            <a:r>
              <a:rPr dirty="0" smtClean="0" sz="1600" spc="55">
                <a:latin typeface="Times New Roman"/>
                <a:cs typeface="Times New Roman"/>
              </a:rPr>
              <a:t>1</a:t>
            </a:r>
            <a:r>
              <a:rPr dirty="0" smtClean="0" sz="1600" spc="-23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</a:t>
            </a:r>
            <a:r>
              <a:rPr dirty="0" smtClean="0" sz="1600" spc="25">
                <a:latin typeface="Times New Roman"/>
                <a:cs typeface="Times New Roman"/>
              </a:rPr>
              <a:t> </a:t>
            </a:r>
            <a:r>
              <a:rPr dirty="0" smtClean="0" baseline="34722" sz="2400" spc="254">
                <a:latin typeface="Times New Roman"/>
                <a:cs typeface="Times New Roman"/>
              </a:rPr>
              <a:t>3</a:t>
            </a:r>
            <a:r>
              <a:rPr dirty="0" smtClean="0" baseline="34722" sz="2400" spc="82">
                <a:latin typeface="Times New Roman"/>
                <a:cs typeface="Times New Roman"/>
              </a:rPr>
              <a:t>x</a:t>
            </a:r>
            <a:r>
              <a:rPr dirty="0" smtClean="0" baseline="34722" sz="2400" spc="-142">
                <a:latin typeface="Times New Roman"/>
                <a:cs typeface="Times New Roman"/>
              </a:rPr>
              <a:t> </a:t>
            </a:r>
            <a:r>
              <a:rPr dirty="0" smtClean="0" baseline="34722" sz="2400" spc="232">
                <a:latin typeface="Symbol"/>
                <a:cs typeface="Symbol"/>
              </a:rPr>
              <a:t></a:t>
            </a:r>
            <a:r>
              <a:rPr dirty="0" smtClean="0" baseline="34722" sz="2400" spc="82">
                <a:latin typeface="Times New Roman"/>
                <a:cs typeface="Times New Roman"/>
              </a:rPr>
              <a:t>1</a:t>
            </a:r>
            <a:r>
              <a:rPr dirty="0" smtClean="0" baseline="34722" sz="2400" spc="-142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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1</a:t>
            </a:r>
            <a:r>
              <a:rPr dirty="0" smtClean="0" sz="1600" spc="55">
                <a:latin typeface="Times New Roman"/>
                <a:cs typeface="Times New Roman"/>
              </a:rPr>
              <a:t> </a:t>
            </a:r>
            <a:r>
              <a:rPr dirty="0" smtClean="0" sz="1600" spc="-25">
                <a:latin typeface="Times New Roman"/>
                <a:cs typeface="Times New Roman"/>
              </a:rPr>
              <a:t> </a:t>
            </a:r>
            <a:r>
              <a:rPr dirty="0" smtClean="0" sz="1600" spc="110">
                <a:latin typeface="Symbol"/>
                <a:cs typeface="Symbol"/>
              </a:rPr>
              <a:t></a:t>
            </a:r>
            <a:r>
              <a:rPr dirty="0" smtClean="0" sz="1600" spc="110">
                <a:latin typeface="Times New Roman"/>
                <a:cs typeface="Times New Roman"/>
              </a:rPr>
              <a:t> 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</a:t>
            </a:r>
            <a:r>
              <a:rPr dirty="0" smtClean="0" sz="1600" spc="-15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2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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170">
                <a:latin typeface="Times New Roman"/>
                <a:cs typeface="Times New Roman"/>
              </a:rPr>
              <a:t>3</a:t>
            </a:r>
            <a:r>
              <a:rPr dirty="0" smtClean="0" sz="1600" spc="55">
                <a:latin typeface="Times New Roman"/>
                <a:cs typeface="Times New Roman"/>
              </a:rPr>
              <a:t>x</a:t>
            </a:r>
            <a:r>
              <a:rPr dirty="0" smtClean="0" sz="1600" spc="-90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</a:t>
            </a:r>
            <a:r>
              <a:rPr dirty="0" smtClean="0" sz="1600" spc="55">
                <a:latin typeface="Times New Roman"/>
                <a:cs typeface="Times New Roman"/>
              </a:rPr>
              <a:t>1</a:t>
            </a:r>
            <a:r>
              <a:rPr dirty="0" smtClean="0" sz="1600" spc="-23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</a:t>
            </a:r>
            <a:r>
              <a:rPr dirty="0" smtClean="0" sz="1600" spc="-6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2</a:t>
            </a:r>
            <a:r>
              <a:rPr dirty="0" smtClean="0" sz="1600" spc="55">
                <a:latin typeface="Times New Roman"/>
                <a:cs typeface="Times New Roman"/>
              </a:rPr>
              <a:t> </a:t>
            </a:r>
            <a:r>
              <a:rPr dirty="0" smtClean="0" sz="1600" spc="-165">
                <a:latin typeface="Times New Roman"/>
                <a:cs typeface="Times New Roman"/>
              </a:rPr>
              <a:t> </a:t>
            </a:r>
            <a:r>
              <a:rPr dirty="0" smtClean="0" sz="1600" spc="110">
                <a:latin typeface="Symbol"/>
                <a:cs typeface="Symbol"/>
              </a:rPr>
              <a:t></a:t>
            </a:r>
            <a:r>
              <a:rPr dirty="0" smtClean="0" sz="1600" spc="110">
                <a:latin typeface="Times New Roman"/>
                <a:cs typeface="Times New Roman"/>
              </a:rPr>
              <a:t> 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</a:t>
            </a:r>
            <a:r>
              <a:rPr dirty="0" smtClean="0" sz="1600" spc="-204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3</a:t>
            </a:r>
            <a:r>
              <a:rPr dirty="0" smtClean="0" sz="1600" spc="-16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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25">
                <a:latin typeface="Times New Roman"/>
                <a:cs typeface="Times New Roman"/>
              </a:rPr>
              <a:t>3</a:t>
            </a:r>
            <a:r>
              <a:rPr dirty="0" smtClean="0" sz="1600" spc="55">
                <a:latin typeface="Times New Roman"/>
                <a:cs typeface="Times New Roman"/>
              </a:rPr>
              <a:t>x</a:t>
            </a:r>
            <a:r>
              <a:rPr dirty="0" smtClean="0" sz="1600" spc="-2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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5051" y="8439878"/>
            <a:ext cx="1268730" cy="593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21285">
              <a:lnSpc>
                <a:spcPct val="100000"/>
              </a:lnSpc>
            </a:pPr>
            <a:r>
              <a:rPr dirty="0" smtClean="0" sz="1600" spc="55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5"/>
              </a:spcBef>
            </a:pPr>
            <a:endParaRPr sz="700"/>
          </a:p>
          <a:p>
            <a:pPr algn="ctr">
              <a:lnSpc>
                <a:spcPct val="100000"/>
              </a:lnSpc>
            </a:pPr>
            <a:r>
              <a:rPr dirty="0" smtClean="0" sz="1600" spc="120">
                <a:latin typeface="Symbol"/>
                <a:cs typeface="Symbol"/>
              </a:rPr>
              <a:t>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125">
                <a:latin typeface="Symbol"/>
                <a:cs typeface="Symbol"/>
              </a:rPr>
              <a:t></a:t>
            </a:r>
            <a:r>
              <a:rPr dirty="0" smtClean="0" sz="1600" spc="70">
                <a:latin typeface="Times New Roman"/>
                <a:cs typeface="Times New Roman"/>
              </a:rPr>
              <a:t>1</a:t>
            </a:r>
            <a:r>
              <a:rPr dirty="0" smtClean="0" sz="1600" spc="-25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254">
                <a:latin typeface="Times New Roman"/>
                <a:cs typeface="Times New Roman"/>
              </a:rPr>
              <a:t> </a:t>
            </a:r>
            <a:r>
              <a:rPr dirty="0" smtClean="0" sz="1600" spc="90">
                <a:latin typeface="Times New Roman"/>
                <a:cs typeface="Times New Roman"/>
              </a:rPr>
              <a:t>1</a:t>
            </a:r>
            <a:r>
              <a:rPr dirty="0" smtClean="0" sz="1600" spc="40">
                <a:latin typeface="Times New Roman"/>
                <a:cs typeface="Times New Roman"/>
              </a:rPr>
              <a:t>/</a:t>
            </a:r>
            <a:r>
              <a:rPr dirty="0" smtClean="0" sz="1600" spc="-22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594734" y="5358129"/>
            <a:ext cx="67479" cy="571500"/>
          </a:xfrm>
          <a:custGeom>
            <a:avLst/>
            <a:gdLst/>
            <a:ahLst/>
            <a:cxnLst/>
            <a:rect l="l" t="t" r="r" b="b"/>
            <a:pathLst>
              <a:path w="67479" h="571500">
                <a:moveTo>
                  <a:pt x="0" y="571500"/>
                </a:moveTo>
                <a:lnTo>
                  <a:pt x="67479" y="571500"/>
                </a:lnTo>
                <a:lnTo>
                  <a:pt x="67479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3480434" y="6481444"/>
            <a:ext cx="181779" cy="571500"/>
          </a:xfrm>
          <a:custGeom>
            <a:avLst/>
            <a:gdLst/>
            <a:ahLst/>
            <a:cxnLst/>
            <a:rect l="l" t="t" r="r" b="b"/>
            <a:pathLst>
              <a:path w="181779" h="571500">
                <a:moveTo>
                  <a:pt x="0" y="571500"/>
                </a:moveTo>
                <a:lnTo>
                  <a:pt x="181779" y="571500"/>
                </a:lnTo>
                <a:lnTo>
                  <a:pt x="181779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5036320" y="1507098"/>
            <a:ext cx="0" cy="2001377"/>
          </a:xfrm>
          <a:custGeom>
            <a:avLst/>
            <a:gdLst/>
            <a:ahLst/>
            <a:cxnLst/>
            <a:rect l="l" t="t" r="r" b="b"/>
            <a:pathLst>
              <a:path w="0" h="2001377">
                <a:moveTo>
                  <a:pt x="0" y="0"/>
                </a:moveTo>
                <a:lnTo>
                  <a:pt x="0" y="2001377"/>
                </a:lnTo>
              </a:path>
            </a:pathLst>
          </a:custGeom>
          <a:ln w="12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988121" y="3522400"/>
            <a:ext cx="36149" cy="0"/>
          </a:xfrm>
          <a:custGeom>
            <a:avLst/>
            <a:gdLst/>
            <a:ahLst/>
            <a:cxnLst/>
            <a:rect l="l" t="t" r="r" b="b"/>
            <a:pathLst>
              <a:path w="36149" h="0">
                <a:moveTo>
                  <a:pt x="0" y="0"/>
                </a:moveTo>
                <a:lnTo>
                  <a:pt x="36149" y="0"/>
                </a:lnTo>
              </a:path>
            </a:pathLst>
          </a:custGeom>
          <a:ln w="139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988121" y="3270360"/>
            <a:ext cx="36149" cy="0"/>
          </a:xfrm>
          <a:custGeom>
            <a:avLst/>
            <a:gdLst/>
            <a:ahLst/>
            <a:cxnLst/>
            <a:rect l="l" t="t" r="r" b="b"/>
            <a:pathLst>
              <a:path w="36149" h="0">
                <a:moveTo>
                  <a:pt x="0" y="0"/>
                </a:moveTo>
                <a:lnTo>
                  <a:pt x="36149" y="0"/>
                </a:lnTo>
              </a:path>
            </a:pathLst>
          </a:custGeom>
          <a:ln w="139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4988121" y="3018783"/>
            <a:ext cx="36149" cy="0"/>
          </a:xfrm>
          <a:custGeom>
            <a:avLst/>
            <a:gdLst/>
            <a:ahLst/>
            <a:cxnLst/>
            <a:rect l="l" t="t" r="r" b="b"/>
            <a:pathLst>
              <a:path w="36149" h="0">
                <a:moveTo>
                  <a:pt x="0" y="0"/>
                </a:moveTo>
                <a:lnTo>
                  <a:pt x="36149" y="0"/>
                </a:lnTo>
              </a:path>
            </a:pathLst>
          </a:custGeom>
          <a:ln w="139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4988121" y="2766743"/>
            <a:ext cx="36149" cy="0"/>
          </a:xfrm>
          <a:custGeom>
            <a:avLst/>
            <a:gdLst/>
            <a:ahLst/>
            <a:cxnLst/>
            <a:rect l="l" t="t" r="r" b="b"/>
            <a:pathLst>
              <a:path w="36149" h="0">
                <a:moveTo>
                  <a:pt x="0" y="0"/>
                </a:moveTo>
                <a:lnTo>
                  <a:pt x="36149" y="0"/>
                </a:lnTo>
              </a:path>
            </a:pathLst>
          </a:custGeom>
          <a:ln w="139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295921" y="2514703"/>
            <a:ext cx="3456777" cy="0"/>
          </a:xfrm>
          <a:custGeom>
            <a:avLst/>
            <a:gdLst/>
            <a:ahLst/>
            <a:cxnLst/>
            <a:rect l="l" t="t" r="r" b="b"/>
            <a:pathLst>
              <a:path w="3456777" h="0">
                <a:moveTo>
                  <a:pt x="0" y="0"/>
                </a:moveTo>
                <a:lnTo>
                  <a:pt x="3456777" y="0"/>
                </a:lnTo>
              </a:path>
            </a:pathLst>
          </a:custGeom>
          <a:ln w="139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4988121" y="2262662"/>
            <a:ext cx="36149" cy="0"/>
          </a:xfrm>
          <a:custGeom>
            <a:avLst/>
            <a:gdLst/>
            <a:ahLst/>
            <a:cxnLst/>
            <a:rect l="l" t="t" r="r" b="b"/>
            <a:pathLst>
              <a:path w="36149" h="0">
                <a:moveTo>
                  <a:pt x="0" y="0"/>
                </a:moveTo>
                <a:lnTo>
                  <a:pt x="36149" y="0"/>
                </a:lnTo>
              </a:path>
            </a:pathLst>
          </a:custGeom>
          <a:ln w="139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4988121" y="2010622"/>
            <a:ext cx="36149" cy="0"/>
          </a:xfrm>
          <a:custGeom>
            <a:avLst/>
            <a:gdLst/>
            <a:ahLst/>
            <a:cxnLst/>
            <a:rect l="l" t="t" r="r" b="b"/>
            <a:pathLst>
              <a:path w="36149" h="0">
                <a:moveTo>
                  <a:pt x="0" y="0"/>
                </a:moveTo>
                <a:lnTo>
                  <a:pt x="36149" y="0"/>
                </a:lnTo>
              </a:path>
            </a:pathLst>
          </a:custGeom>
          <a:ln w="139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4988121" y="1759046"/>
            <a:ext cx="36149" cy="0"/>
          </a:xfrm>
          <a:custGeom>
            <a:avLst/>
            <a:gdLst/>
            <a:ahLst/>
            <a:cxnLst/>
            <a:rect l="l" t="t" r="r" b="b"/>
            <a:pathLst>
              <a:path w="36149" h="0">
                <a:moveTo>
                  <a:pt x="0" y="0"/>
                </a:moveTo>
                <a:lnTo>
                  <a:pt x="36149" y="0"/>
                </a:lnTo>
              </a:path>
            </a:pathLst>
          </a:custGeom>
          <a:ln w="139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4988121" y="1507098"/>
            <a:ext cx="36149" cy="0"/>
          </a:xfrm>
          <a:custGeom>
            <a:avLst/>
            <a:gdLst/>
            <a:ahLst/>
            <a:cxnLst/>
            <a:rect l="l" t="t" r="r" b="b"/>
            <a:pathLst>
              <a:path w="36149" h="0">
                <a:moveTo>
                  <a:pt x="0" y="0"/>
                </a:moveTo>
                <a:lnTo>
                  <a:pt x="36149" y="0"/>
                </a:lnTo>
              </a:path>
            </a:pathLst>
          </a:custGeom>
          <a:ln w="1392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3295921" y="2528628"/>
            <a:ext cx="0" cy="42238"/>
          </a:xfrm>
          <a:custGeom>
            <a:avLst/>
            <a:gdLst/>
            <a:ahLst/>
            <a:cxnLst/>
            <a:rect l="l" t="t" r="r" b="b"/>
            <a:pathLst>
              <a:path w="0" h="42238">
                <a:moveTo>
                  <a:pt x="0" y="42238"/>
                </a:moveTo>
                <a:lnTo>
                  <a:pt x="0" y="0"/>
                </a:lnTo>
              </a:path>
            </a:pathLst>
          </a:custGeom>
          <a:ln w="12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3730921" y="2528628"/>
            <a:ext cx="0" cy="42238"/>
          </a:xfrm>
          <a:custGeom>
            <a:avLst/>
            <a:gdLst/>
            <a:ahLst/>
            <a:cxnLst/>
            <a:rect l="l" t="t" r="r" b="b"/>
            <a:pathLst>
              <a:path w="0" h="42238">
                <a:moveTo>
                  <a:pt x="0" y="42238"/>
                </a:moveTo>
                <a:lnTo>
                  <a:pt x="0" y="0"/>
                </a:lnTo>
              </a:path>
            </a:pathLst>
          </a:custGeom>
          <a:ln w="12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4166321" y="2528628"/>
            <a:ext cx="0" cy="42238"/>
          </a:xfrm>
          <a:custGeom>
            <a:avLst/>
            <a:gdLst/>
            <a:ahLst/>
            <a:cxnLst/>
            <a:rect l="l" t="t" r="r" b="b"/>
            <a:pathLst>
              <a:path w="0" h="42238">
                <a:moveTo>
                  <a:pt x="0" y="42238"/>
                </a:moveTo>
                <a:lnTo>
                  <a:pt x="0" y="0"/>
                </a:lnTo>
              </a:path>
            </a:pathLst>
          </a:custGeom>
          <a:ln w="12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601321" y="2528628"/>
            <a:ext cx="0" cy="42238"/>
          </a:xfrm>
          <a:custGeom>
            <a:avLst/>
            <a:gdLst/>
            <a:ahLst/>
            <a:cxnLst/>
            <a:rect l="l" t="t" r="r" b="b"/>
            <a:pathLst>
              <a:path w="0" h="42238">
                <a:moveTo>
                  <a:pt x="0" y="42238"/>
                </a:moveTo>
                <a:lnTo>
                  <a:pt x="0" y="0"/>
                </a:lnTo>
              </a:path>
            </a:pathLst>
          </a:custGeom>
          <a:ln w="12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5459350" y="2528628"/>
            <a:ext cx="0" cy="42238"/>
          </a:xfrm>
          <a:custGeom>
            <a:avLst/>
            <a:gdLst/>
            <a:ahLst/>
            <a:cxnLst/>
            <a:rect l="l" t="t" r="r" b="b"/>
            <a:pathLst>
              <a:path w="0" h="42238">
                <a:moveTo>
                  <a:pt x="0" y="42238"/>
                </a:moveTo>
                <a:lnTo>
                  <a:pt x="0" y="0"/>
                </a:lnTo>
              </a:path>
            </a:pathLst>
          </a:custGeom>
          <a:ln w="12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5894268" y="2528628"/>
            <a:ext cx="0" cy="42238"/>
          </a:xfrm>
          <a:custGeom>
            <a:avLst/>
            <a:gdLst/>
            <a:ahLst/>
            <a:cxnLst/>
            <a:rect l="l" t="t" r="r" b="b"/>
            <a:pathLst>
              <a:path w="0" h="42238">
                <a:moveTo>
                  <a:pt x="0" y="42238"/>
                </a:moveTo>
                <a:lnTo>
                  <a:pt x="0" y="0"/>
                </a:lnTo>
              </a:path>
            </a:pathLst>
          </a:custGeom>
          <a:ln w="12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6329669" y="2528628"/>
            <a:ext cx="0" cy="42238"/>
          </a:xfrm>
          <a:custGeom>
            <a:avLst/>
            <a:gdLst/>
            <a:ahLst/>
            <a:cxnLst/>
            <a:rect l="l" t="t" r="r" b="b"/>
            <a:pathLst>
              <a:path w="0" h="42238">
                <a:moveTo>
                  <a:pt x="0" y="42238"/>
                </a:moveTo>
                <a:lnTo>
                  <a:pt x="0" y="0"/>
                </a:lnTo>
              </a:path>
            </a:pathLst>
          </a:custGeom>
          <a:ln w="12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6764749" y="2528628"/>
            <a:ext cx="0" cy="42238"/>
          </a:xfrm>
          <a:custGeom>
            <a:avLst/>
            <a:gdLst/>
            <a:ahLst/>
            <a:cxnLst/>
            <a:rect l="l" t="t" r="r" b="b"/>
            <a:pathLst>
              <a:path w="0" h="42238">
                <a:moveTo>
                  <a:pt x="0" y="42238"/>
                </a:moveTo>
                <a:lnTo>
                  <a:pt x="0" y="0"/>
                </a:lnTo>
              </a:path>
            </a:pathLst>
          </a:custGeom>
          <a:ln w="120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3289896" y="2581310"/>
            <a:ext cx="1626110" cy="934127"/>
          </a:xfrm>
          <a:custGeom>
            <a:avLst/>
            <a:gdLst/>
            <a:ahLst/>
            <a:cxnLst/>
            <a:rect l="l" t="t" r="r" b="b"/>
            <a:pathLst>
              <a:path w="1626110" h="934127">
                <a:moveTo>
                  <a:pt x="0" y="0"/>
                </a:moveTo>
                <a:lnTo>
                  <a:pt x="6024" y="3481"/>
                </a:lnTo>
                <a:lnTo>
                  <a:pt x="54224" y="3481"/>
                </a:lnTo>
                <a:lnTo>
                  <a:pt x="90775" y="3481"/>
                </a:lnTo>
                <a:lnTo>
                  <a:pt x="332173" y="3481"/>
                </a:lnTo>
                <a:lnTo>
                  <a:pt x="356675" y="17406"/>
                </a:lnTo>
                <a:lnTo>
                  <a:pt x="549874" y="17406"/>
                </a:lnTo>
                <a:lnTo>
                  <a:pt x="573974" y="31331"/>
                </a:lnTo>
                <a:lnTo>
                  <a:pt x="718973" y="31331"/>
                </a:lnTo>
                <a:lnTo>
                  <a:pt x="743475" y="45255"/>
                </a:lnTo>
                <a:lnTo>
                  <a:pt x="791674" y="45255"/>
                </a:lnTo>
                <a:lnTo>
                  <a:pt x="803724" y="45255"/>
                </a:lnTo>
                <a:lnTo>
                  <a:pt x="827824" y="59180"/>
                </a:lnTo>
                <a:lnTo>
                  <a:pt x="851923" y="59180"/>
                </a:lnTo>
                <a:lnTo>
                  <a:pt x="876425" y="59180"/>
                </a:lnTo>
                <a:lnTo>
                  <a:pt x="912574" y="59180"/>
                </a:lnTo>
                <a:lnTo>
                  <a:pt x="960773" y="73569"/>
                </a:lnTo>
                <a:lnTo>
                  <a:pt x="1009374" y="87494"/>
                </a:lnTo>
                <a:lnTo>
                  <a:pt x="1045524" y="87494"/>
                </a:lnTo>
                <a:lnTo>
                  <a:pt x="1069624" y="87494"/>
                </a:lnTo>
                <a:lnTo>
                  <a:pt x="1093723" y="101419"/>
                </a:lnTo>
                <a:lnTo>
                  <a:pt x="1129873" y="115344"/>
                </a:lnTo>
                <a:lnTo>
                  <a:pt x="1154374" y="115344"/>
                </a:lnTo>
                <a:lnTo>
                  <a:pt x="1178474" y="129269"/>
                </a:lnTo>
                <a:lnTo>
                  <a:pt x="1214623" y="143194"/>
                </a:lnTo>
                <a:lnTo>
                  <a:pt x="1262823" y="157119"/>
                </a:lnTo>
                <a:lnTo>
                  <a:pt x="1311424" y="185433"/>
                </a:lnTo>
                <a:lnTo>
                  <a:pt x="1347654" y="213282"/>
                </a:lnTo>
                <a:lnTo>
                  <a:pt x="1371753" y="227207"/>
                </a:lnTo>
                <a:lnTo>
                  <a:pt x="1395853" y="241132"/>
                </a:lnTo>
                <a:lnTo>
                  <a:pt x="1408224" y="269446"/>
                </a:lnTo>
                <a:lnTo>
                  <a:pt x="1432324" y="297296"/>
                </a:lnTo>
                <a:lnTo>
                  <a:pt x="1456424" y="325146"/>
                </a:lnTo>
                <a:lnTo>
                  <a:pt x="1480523" y="353459"/>
                </a:lnTo>
                <a:lnTo>
                  <a:pt x="1504623" y="395234"/>
                </a:lnTo>
                <a:lnTo>
                  <a:pt x="1528723" y="437473"/>
                </a:lnTo>
                <a:lnTo>
                  <a:pt x="1541094" y="493172"/>
                </a:lnTo>
                <a:lnTo>
                  <a:pt x="1565193" y="563261"/>
                </a:lnTo>
                <a:lnTo>
                  <a:pt x="1589293" y="647275"/>
                </a:lnTo>
                <a:lnTo>
                  <a:pt x="1601343" y="702974"/>
                </a:lnTo>
                <a:lnTo>
                  <a:pt x="1613393" y="773063"/>
                </a:lnTo>
                <a:lnTo>
                  <a:pt x="1625443" y="843151"/>
                </a:lnTo>
                <a:lnTo>
                  <a:pt x="1625443" y="927165"/>
                </a:lnTo>
                <a:lnTo>
                  <a:pt x="1626110" y="934127"/>
                </a:lnTo>
              </a:path>
            </a:pathLst>
          </a:custGeom>
          <a:ln w="134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133201" y="1500043"/>
            <a:ext cx="1637492" cy="944570"/>
          </a:xfrm>
          <a:custGeom>
            <a:avLst/>
            <a:gdLst/>
            <a:ahLst/>
            <a:cxnLst/>
            <a:rect l="l" t="t" r="r" b="b"/>
            <a:pathLst>
              <a:path w="1637492" h="944570">
                <a:moveTo>
                  <a:pt x="0" y="0"/>
                </a:moveTo>
                <a:lnTo>
                  <a:pt x="0" y="20979"/>
                </a:lnTo>
                <a:lnTo>
                  <a:pt x="12049" y="104900"/>
                </a:lnTo>
                <a:lnTo>
                  <a:pt x="24099" y="175081"/>
                </a:lnTo>
                <a:lnTo>
                  <a:pt x="36149" y="245077"/>
                </a:lnTo>
                <a:lnTo>
                  <a:pt x="48199" y="300777"/>
                </a:lnTo>
                <a:lnTo>
                  <a:pt x="72299" y="384883"/>
                </a:lnTo>
                <a:lnTo>
                  <a:pt x="84348" y="454879"/>
                </a:lnTo>
                <a:lnTo>
                  <a:pt x="108769" y="510578"/>
                </a:lnTo>
                <a:lnTo>
                  <a:pt x="132869" y="552817"/>
                </a:lnTo>
                <a:lnTo>
                  <a:pt x="156969" y="594592"/>
                </a:lnTo>
                <a:lnTo>
                  <a:pt x="205168" y="650755"/>
                </a:lnTo>
                <a:lnTo>
                  <a:pt x="241800" y="692530"/>
                </a:lnTo>
                <a:lnTo>
                  <a:pt x="265899" y="720844"/>
                </a:lnTo>
                <a:lnTo>
                  <a:pt x="289999" y="734769"/>
                </a:lnTo>
                <a:lnTo>
                  <a:pt x="326149" y="762619"/>
                </a:lnTo>
                <a:lnTo>
                  <a:pt x="374669" y="790933"/>
                </a:lnTo>
                <a:lnTo>
                  <a:pt x="422869" y="804857"/>
                </a:lnTo>
                <a:lnTo>
                  <a:pt x="459018" y="818782"/>
                </a:lnTo>
                <a:lnTo>
                  <a:pt x="483118" y="818782"/>
                </a:lnTo>
                <a:lnTo>
                  <a:pt x="507699" y="832707"/>
                </a:lnTo>
                <a:lnTo>
                  <a:pt x="543849" y="846632"/>
                </a:lnTo>
                <a:lnTo>
                  <a:pt x="567949" y="860557"/>
                </a:lnTo>
                <a:lnTo>
                  <a:pt x="592048" y="860557"/>
                </a:lnTo>
                <a:lnTo>
                  <a:pt x="628198" y="860557"/>
                </a:lnTo>
                <a:lnTo>
                  <a:pt x="676719" y="874482"/>
                </a:lnTo>
                <a:lnTo>
                  <a:pt x="724918" y="888871"/>
                </a:lnTo>
                <a:lnTo>
                  <a:pt x="761067" y="888871"/>
                </a:lnTo>
                <a:lnTo>
                  <a:pt x="785649" y="888871"/>
                </a:lnTo>
                <a:lnTo>
                  <a:pt x="809749" y="888871"/>
                </a:lnTo>
                <a:lnTo>
                  <a:pt x="821799" y="888871"/>
                </a:lnTo>
                <a:lnTo>
                  <a:pt x="845898" y="902796"/>
                </a:lnTo>
                <a:lnTo>
                  <a:pt x="894098" y="902796"/>
                </a:lnTo>
                <a:lnTo>
                  <a:pt x="942618" y="902796"/>
                </a:lnTo>
                <a:lnTo>
                  <a:pt x="954668" y="902796"/>
                </a:lnTo>
                <a:lnTo>
                  <a:pt x="978768" y="916721"/>
                </a:lnTo>
                <a:lnTo>
                  <a:pt x="1002868" y="916721"/>
                </a:lnTo>
                <a:lnTo>
                  <a:pt x="1026967" y="916721"/>
                </a:lnTo>
                <a:lnTo>
                  <a:pt x="1063599" y="916721"/>
                </a:lnTo>
                <a:lnTo>
                  <a:pt x="1087698" y="916721"/>
                </a:lnTo>
                <a:lnTo>
                  <a:pt x="1111798" y="930646"/>
                </a:lnTo>
                <a:lnTo>
                  <a:pt x="1305399" y="930646"/>
                </a:lnTo>
                <a:lnTo>
                  <a:pt x="1329499" y="944570"/>
                </a:lnTo>
                <a:lnTo>
                  <a:pt x="1631548" y="944570"/>
                </a:lnTo>
                <a:lnTo>
                  <a:pt x="1637492" y="944570"/>
                </a:lnTo>
              </a:path>
            </a:pathLst>
          </a:custGeom>
          <a:ln w="134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4763665" y="2903646"/>
            <a:ext cx="157480" cy="7296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10">
                <a:latin typeface="Arial"/>
                <a:cs typeface="Arial"/>
              </a:rPr>
              <a:t>-2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 spc="-110">
                <a:latin typeface="Arial"/>
                <a:cs typeface="Arial"/>
              </a:rPr>
              <a:t>-3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 spc="-110">
                <a:latin typeface="Arial"/>
                <a:cs typeface="Arial"/>
              </a:rPr>
              <a:t>-4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63665" y="2652069"/>
            <a:ext cx="330835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95">
                <a:latin typeface="Arial"/>
                <a:cs typeface="Arial"/>
              </a:rPr>
              <a:t>-</a:t>
            </a:r>
            <a:r>
              <a:rPr dirty="0" smtClean="0" sz="1400" spc="-95">
                <a:latin typeface="Arial"/>
                <a:cs typeface="Arial"/>
              </a:rPr>
              <a:t>1</a:t>
            </a:r>
            <a:r>
              <a:rPr dirty="0" smtClean="0" sz="1400" spc="-95">
                <a:latin typeface="Arial"/>
                <a:cs typeface="Arial"/>
              </a:rPr>
              <a:t> </a:t>
            </a:r>
            <a:r>
              <a:rPr dirty="0" smtClean="0" sz="1400" spc="-135">
                <a:latin typeface="Arial"/>
                <a:cs typeface="Arial"/>
              </a:rPr>
              <a:t> </a:t>
            </a:r>
            <a:r>
              <a:rPr dirty="0" smtClean="0" baseline="-3968" sz="2100" spc="-142">
                <a:latin typeface="Arial"/>
                <a:cs typeface="Arial"/>
              </a:rPr>
              <a:t>0</a:t>
            </a:r>
            <a:endParaRPr baseline="-3968" sz="21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12346" y="1644372"/>
            <a:ext cx="113030" cy="9810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95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mtClean="0" sz="1400" spc="-95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 spc="-95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mtClean="0" sz="1400" spc="-95">
                <a:latin typeface="Arial"/>
                <a:cs typeface="Arial"/>
              </a:rPr>
              <a:t>0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812346" y="1392425"/>
            <a:ext cx="1130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95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216947" y="2665994"/>
            <a:ext cx="146240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47040" algn="l"/>
                <a:tab pos="882015" algn="l"/>
                <a:tab pos="1317625" algn="l"/>
              </a:tabLst>
            </a:pPr>
            <a:r>
              <a:rPr dirty="0" smtClean="0" sz="1400" spc="-95">
                <a:latin typeface="Arial"/>
                <a:cs typeface="Arial"/>
              </a:rPr>
              <a:t>-</a:t>
            </a:r>
            <a:r>
              <a:rPr dirty="0" smtClean="0" sz="1400" spc="-95">
                <a:latin typeface="Arial"/>
                <a:cs typeface="Arial"/>
              </a:rPr>
              <a:t>4</a:t>
            </a:r>
            <a:r>
              <a:rPr dirty="0" smtClean="0" sz="1400" spc="-95">
                <a:latin typeface="Arial"/>
                <a:cs typeface="Arial"/>
              </a:rPr>
              <a:t>	</a:t>
            </a:r>
            <a:r>
              <a:rPr dirty="0" smtClean="0" sz="1400" spc="-95">
                <a:latin typeface="Arial"/>
                <a:cs typeface="Arial"/>
              </a:rPr>
              <a:t>-</a:t>
            </a:r>
            <a:r>
              <a:rPr dirty="0" smtClean="0" sz="1400" spc="-95">
                <a:latin typeface="Arial"/>
                <a:cs typeface="Arial"/>
              </a:rPr>
              <a:t>3</a:t>
            </a:r>
            <a:r>
              <a:rPr dirty="0" smtClean="0" sz="1400" spc="-95">
                <a:latin typeface="Arial"/>
                <a:cs typeface="Arial"/>
              </a:rPr>
              <a:t>	</a:t>
            </a:r>
            <a:r>
              <a:rPr dirty="0" smtClean="0" sz="1400" spc="-95">
                <a:latin typeface="Arial"/>
                <a:cs typeface="Arial"/>
              </a:rPr>
              <a:t>-</a:t>
            </a:r>
            <a:r>
              <a:rPr dirty="0" smtClean="0" sz="1400" spc="-95">
                <a:latin typeface="Arial"/>
                <a:cs typeface="Arial"/>
              </a:rPr>
              <a:t>2</a:t>
            </a:r>
            <a:r>
              <a:rPr dirty="0" smtClean="0" sz="1400" spc="-95">
                <a:latin typeface="Arial"/>
                <a:cs typeface="Arial"/>
              </a:rPr>
              <a:t>	</a:t>
            </a:r>
            <a:r>
              <a:rPr dirty="0" smtClean="0" sz="1400" spc="-110">
                <a:latin typeface="Arial"/>
                <a:cs typeface="Arial"/>
              </a:rPr>
              <a:t>-1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404395" y="2665994"/>
            <a:ext cx="1130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95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39314" y="2665994"/>
            <a:ext cx="1130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95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274393" y="2665994"/>
            <a:ext cx="1130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95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709794" y="2665994"/>
            <a:ext cx="11303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95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5308428" y="5063525"/>
            <a:ext cx="0" cy="1674841"/>
          </a:xfrm>
          <a:custGeom>
            <a:avLst/>
            <a:gdLst/>
            <a:ahLst/>
            <a:cxnLst/>
            <a:rect l="l" t="t" r="r" b="b"/>
            <a:pathLst>
              <a:path w="0" h="1674841">
                <a:moveTo>
                  <a:pt x="0" y="0"/>
                </a:moveTo>
                <a:lnTo>
                  <a:pt x="0" y="1674841"/>
                </a:lnTo>
              </a:path>
            </a:pathLst>
          </a:custGeom>
          <a:ln w="88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3827429" y="6690666"/>
            <a:ext cx="2953160" cy="0"/>
          </a:xfrm>
          <a:custGeom>
            <a:avLst/>
            <a:gdLst/>
            <a:ahLst/>
            <a:cxnLst/>
            <a:rect l="l" t="t" r="r" b="b"/>
            <a:pathLst>
              <a:path w="2953160" h="0">
                <a:moveTo>
                  <a:pt x="0" y="0"/>
                </a:moveTo>
                <a:lnTo>
                  <a:pt x="2953160" y="0"/>
                </a:lnTo>
              </a:path>
            </a:pathLst>
          </a:custGeom>
          <a:ln w="9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5263936" y="6367197"/>
            <a:ext cx="35593" cy="0"/>
          </a:xfrm>
          <a:custGeom>
            <a:avLst/>
            <a:gdLst/>
            <a:ahLst/>
            <a:cxnLst/>
            <a:rect l="l" t="t" r="r" b="b"/>
            <a:pathLst>
              <a:path w="35593" h="0">
                <a:moveTo>
                  <a:pt x="0" y="0"/>
                </a:moveTo>
                <a:lnTo>
                  <a:pt x="35593" y="0"/>
                </a:lnTo>
              </a:path>
            </a:pathLst>
          </a:custGeom>
          <a:ln w="9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5263936" y="6043727"/>
            <a:ext cx="35593" cy="0"/>
          </a:xfrm>
          <a:custGeom>
            <a:avLst/>
            <a:gdLst/>
            <a:ahLst/>
            <a:cxnLst/>
            <a:rect l="l" t="t" r="r" b="b"/>
            <a:pathLst>
              <a:path w="35593" h="0">
                <a:moveTo>
                  <a:pt x="0" y="0"/>
                </a:moveTo>
                <a:lnTo>
                  <a:pt x="35593" y="0"/>
                </a:lnTo>
              </a:path>
            </a:pathLst>
          </a:custGeom>
          <a:ln w="9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5263936" y="5710465"/>
            <a:ext cx="35593" cy="0"/>
          </a:xfrm>
          <a:custGeom>
            <a:avLst/>
            <a:gdLst/>
            <a:ahLst/>
            <a:cxnLst/>
            <a:rect l="l" t="t" r="r" b="b"/>
            <a:pathLst>
              <a:path w="35593" h="0">
                <a:moveTo>
                  <a:pt x="0" y="0"/>
                </a:moveTo>
                <a:lnTo>
                  <a:pt x="35593" y="0"/>
                </a:lnTo>
              </a:path>
            </a:pathLst>
          </a:custGeom>
          <a:ln w="9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5263936" y="5386994"/>
            <a:ext cx="35593" cy="0"/>
          </a:xfrm>
          <a:custGeom>
            <a:avLst/>
            <a:gdLst/>
            <a:ahLst/>
            <a:cxnLst/>
            <a:rect l="l" t="t" r="r" b="b"/>
            <a:pathLst>
              <a:path w="35593" h="0">
                <a:moveTo>
                  <a:pt x="0" y="0"/>
                </a:moveTo>
                <a:lnTo>
                  <a:pt x="35593" y="0"/>
                </a:lnTo>
              </a:path>
            </a:pathLst>
          </a:custGeom>
          <a:ln w="9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5263936" y="5063525"/>
            <a:ext cx="35593" cy="0"/>
          </a:xfrm>
          <a:custGeom>
            <a:avLst/>
            <a:gdLst/>
            <a:ahLst/>
            <a:cxnLst/>
            <a:rect l="l" t="t" r="r" b="b"/>
            <a:pathLst>
              <a:path w="35593" h="0">
                <a:moveTo>
                  <a:pt x="0" y="0"/>
                </a:moveTo>
                <a:lnTo>
                  <a:pt x="35593" y="0"/>
                </a:lnTo>
              </a:path>
            </a:pathLst>
          </a:custGeom>
          <a:ln w="947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3827428" y="6700143"/>
            <a:ext cx="0" cy="38222"/>
          </a:xfrm>
          <a:custGeom>
            <a:avLst/>
            <a:gdLst/>
            <a:ahLst/>
            <a:cxnLst/>
            <a:rect l="l" t="t" r="r" b="b"/>
            <a:pathLst>
              <a:path w="0" h="38222">
                <a:moveTo>
                  <a:pt x="0" y="38222"/>
                </a:moveTo>
                <a:lnTo>
                  <a:pt x="0" y="0"/>
                </a:lnTo>
              </a:path>
            </a:pathLst>
          </a:custGeom>
          <a:ln w="88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4567780" y="6700143"/>
            <a:ext cx="0" cy="38222"/>
          </a:xfrm>
          <a:custGeom>
            <a:avLst/>
            <a:gdLst/>
            <a:ahLst/>
            <a:cxnLst/>
            <a:rect l="l" t="t" r="r" b="b"/>
            <a:pathLst>
              <a:path w="0" h="38222">
                <a:moveTo>
                  <a:pt x="0" y="38222"/>
                </a:moveTo>
                <a:lnTo>
                  <a:pt x="0" y="0"/>
                </a:lnTo>
              </a:path>
            </a:pathLst>
          </a:custGeom>
          <a:ln w="88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6049136" y="6700143"/>
            <a:ext cx="0" cy="38222"/>
          </a:xfrm>
          <a:custGeom>
            <a:avLst/>
            <a:gdLst/>
            <a:ahLst/>
            <a:cxnLst/>
            <a:rect l="l" t="t" r="r" b="b"/>
            <a:pathLst>
              <a:path w="0" h="38222">
                <a:moveTo>
                  <a:pt x="0" y="38222"/>
                </a:moveTo>
                <a:lnTo>
                  <a:pt x="0" y="0"/>
                </a:lnTo>
              </a:path>
            </a:pathLst>
          </a:custGeom>
          <a:ln w="88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6789487" y="6700143"/>
            <a:ext cx="0" cy="38222"/>
          </a:xfrm>
          <a:custGeom>
            <a:avLst/>
            <a:gdLst/>
            <a:ahLst/>
            <a:cxnLst/>
            <a:rect l="l" t="t" r="r" b="b"/>
            <a:pathLst>
              <a:path w="0" h="38222">
                <a:moveTo>
                  <a:pt x="0" y="38222"/>
                </a:moveTo>
                <a:lnTo>
                  <a:pt x="0" y="0"/>
                </a:lnTo>
              </a:path>
            </a:pathLst>
          </a:custGeom>
          <a:ln w="889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3827428" y="5386994"/>
            <a:ext cx="1449855" cy="1298933"/>
          </a:xfrm>
          <a:custGeom>
            <a:avLst/>
            <a:gdLst/>
            <a:ahLst/>
            <a:cxnLst/>
            <a:rect l="l" t="t" r="r" b="b"/>
            <a:pathLst>
              <a:path w="1449855" h="1298933">
                <a:moveTo>
                  <a:pt x="0" y="0"/>
                </a:moveTo>
                <a:lnTo>
                  <a:pt x="187164" y="161734"/>
                </a:lnTo>
                <a:lnTo>
                  <a:pt x="374624" y="323469"/>
                </a:lnTo>
                <a:lnTo>
                  <a:pt x="463906" y="409391"/>
                </a:lnTo>
                <a:lnTo>
                  <a:pt x="553187" y="495060"/>
                </a:lnTo>
                <a:lnTo>
                  <a:pt x="740351" y="656732"/>
                </a:lnTo>
                <a:lnTo>
                  <a:pt x="927812" y="818467"/>
                </a:lnTo>
                <a:lnTo>
                  <a:pt x="1115332" y="980202"/>
                </a:lnTo>
                <a:lnTo>
                  <a:pt x="1293538" y="1141937"/>
                </a:lnTo>
                <a:lnTo>
                  <a:pt x="1338387" y="1189636"/>
                </a:lnTo>
                <a:lnTo>
                  <a:pt x="1382879" y="1246496"/>
                </a:lnTo>
                <a:lnTo>
                  <a:pt x="1436507" y="1284718"/>
                </a:lnTo>
                <a:lnTo>
                  <a:pt x="1449855" y="1298933"/>
                </a:lnTo>
              </a:path>
            </a:pathLst>
          </a:custGeom>
          <a:ln w="92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339572" y="5386994"/>
            <a:ext cx="1449914" cy="1298933"/>
          </a:xfrm>
          <a:custGeom>
            <a:avLst/>
            <a:gdLst/>
            <a:ahLst/>
            <a:cxnLst/>
            <a:rect l="l" t="t" r="r" b="b"/>
            <a:pathLst>
              <a:path w="1449914" h="1298933">
                <a:moveTo>
                  <a:pt x="0" y="1298933"/>
                </a:moveTo>
                <a:lnTo>
                  <a:pt x="13347" y="1284718"/>
                </a:lnTo>
                <a:lnTo>
                  <a:pt x="58196" y="1246496"/>
                </a:lnTo>
                <a:lnTo>
                  <a:pt x="111586" y="1189636"/>
                </a:lnTo>
                <a:lnTo>
                  <a:pt x="156316" y="1141937"/>
                </a:lnTo>
                <a:lnTo>
                  <a:pt x="343539" y="980202"/>
                </a:lnTo>
                <a:lnTo>
                  <a:pt x="522102" y="818467"/>
                </a:lnTo>
                <a:lnTo>
                  <a:pt x="709563" y="656732"/>
                </a:lnTo>
                <a:lnTo>
                  <a:pt x="896667" y="495060"/>
                </a:lnTo>
                <a:lnTo>
                  <a:pt x="994906" y="409391"/>
                </a:lnTo>
                <a:lnTo>
                  <a:pt x="1084128" y="323469"/>
                </a:lnTo>
                <a:lnTo>
                  <a:pt x="1262691" y="161734"/>
                </a:lnTo>
                <a:lnTo>
                  <a:pt x="1449914" y="0"/>
                </a:lnTo>
              </a:path>
            </a:pathLst>
          </a:custGeom>
          <a:ln w="92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5112657" y="6603404"/>
            <a:ext cx="10033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5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112657" y="6279934"/>
            <a:ext cx="10033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5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112657" y="5956148"/>
            <a:ext cx="10033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5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112657" y="5623202"/>
            <a:ext cx="10033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5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112657" y="5299732"/>
            <a:ext cx="10033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5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112657" y="4976262"/>
            <a:ext cx="10033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5"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756592" y="6812522"/>
            <a:ext cx="14478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0">
                <a:latin typeface="Arial"/>
                <a:cs typeface="Arial"/>
              </a:rPr>
              <a:t>-4</a:t>
            </a:r>
            <a:endParaRPr sz="11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497240" y="6812522"/>
            <a:ext cx="14478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0">
                <a:latin typeface="Arial"/>
                <a:cs typeface="Arial"/>
              </a:rPr>
              <a:t>-2</a:t>
            </a:r>
            <a:endParaRPr sz="11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5255745" y="6812522"/>
            <a:ext cx="10033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5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995977" y="6812522"/>
            <a:ext cx="10033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5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736684" y="6812522"/>
            <a:ext cx="10033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35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3662214" y="4849668"/>
            <a:ext cx="3274631" cy="2264289"/>
          </a:xfrm>
          <a:custGeom>
            <a:avLst/>
            <a:gdLst/>
            <a:ahLst/>
            <a:cxnLst/>
            <a:rect l="l" t="t" r="r" b="b"/>
            <a:pathLst>
              <a:path w="3274631" h="2264289">
                <a:moveTo>
                  <a:pt x="0" y="2264289"/>
                </a:moveTo>
                <a:lnTo>
                  <a:pt x="3274631" y="2264289"/>
                </a:lnTo>
                <a:lnTo>
                  <a:pt x="3274631" y="0"/>
                </a:lnTo>
                <a:lnTo>
                  <a:pt x="0" y="0"/>
                </a:lnTo>
                <a:lnTo>
                  <a:pt x="0" y="2264289"/>
                </a:lnTo>
                <a:close/>
              </a:path>
            </a:pathLst>
          </a:custGeom>
          <a:ln w="928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433705" y="1876424"/>
          <a:ext cx="1786001" cy="2005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3599"/>
                <a:gridCol w="863346"/>
              </a:tblGrid>
              <a:tr h="363474"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x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69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7565">
                <a:tc>
                  <a:txBody>
                    <a:bodyPr/>
                    <a:lstStyle/>
                    <a:p>
                      <a:pPr algn="ctr" marR="400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10413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4">
                <a:tc>
                  <a:txBody>
                    <a:bodyPr/>
                    <a:lstStyle/>
                    <a:p>
                      <a:pPr algn="ctr" marR="4000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800">
                <a:tc>
                  <a:txBody>
                    <a:bodyPr/>
                    <a:lstStyle/>
                    <a:p>
                      <a:pPr marL="25527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943">
                <a:tc>
                  <a:txBody>
                    <a:bodyPr/>
                    <a:lstStyle/>
                    <a:p>
                      <a:pPr algn="ctr" marR="4064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mtClean="0" sz="1400" spc="-1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mtClean="0" sz="1400" spc="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9369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1430">
                        <a:lnSpc>
                          <a:spcPct val="100000"/>
                        </a:lnSpc>
                      </a:pPr>
                      <a:r>
                        <a:rPr dirty="0" smtClean="0" sz="140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365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10413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441452"/>
            <a:ext cx="5934075" cy="21088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Tr</a:t>
            </a:r>
            <a:r>
              <a:rPr dirty="0" smtClean="0" sz="1600" spc="-5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nsl</a:t>
            </a:r>
            <a:r>
              <a:rPr dirty="0" smtClean="0" sz="1600" spc="-5" b="1" u="heavy">
                <a:latin typeface="Times New Roman"/>
                <a:cs typeface="Times New Roman"/>
              </a:rPr>
              <a:t>a</a:t>
            </a:r>
            <a:r>
              <a:rPr dirty="0" smtClean="0" sz="1600" spc="-10" b="1" u="heavy">
                <a:latin typeface="Times New Roman"/>
                <a:cs typeface="Times New Roman"/>
              </a:rPr>
              <a:t>tions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35"/>
              </a:spcBef>
            </a:pPr>
            <a:endParaRPr sz="800"/>
          </a:p>
          <a:p>
            <a:pPr marL="27432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nce 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ou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ow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graph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eq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ation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graph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3"/>
              </a:spcBef>
            </a:pPr>
            <a:endParaRPr sz="700"/>
          </a:p>
          <a:p>
            <a:pPr marL="265430" indent="-253365">
              <a:lnSpc>
                <a:spcPct val="100000"/>
              </a:lnSpc>
              <a:buFont typeface="Times New Roman"/>
              <a:buAutoNum type="arabicParenBoth"/>
              <a:tabLst>
                <a:tab pos="26543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= f(x)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slate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graph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 up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 u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arenBoth"/>
            </a:pPr>
            <a:endParaRPr sz="700"/>
          </a:p>
          <a:p>
            <a:pPr marL="265430" indent="-253365">
              <a:lnSpc>
                <a:spcPct val="100000"/>
              </a:lnSpc>
              <a:buFont typeface="Times New Roman"/>
              <a:buAutoNum type="arabicParenBoth"/>
              <a:tabLst>
                <a:tab pos="26543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= f(x)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slate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graph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 d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units.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4"/>
              </a:spcBef>
              <a:buFont typeface="Times New Roman"/>
              <a:buAutoNum type="arabicParenBoth"/>
            </a:pPr>
            <a:endParaRPr sz="700"/>
          </a:p>
          <a:p>
            <a:pPr marL="265430" indent="-253365">
              <a:lnSpc>
                <a:spcPct val="100000"/>
              </a:lnSpc>
              <a:buFont typeface="Times New Roman"/>
              <a:buAutoNum type="arabicParenBoth"/>
              <a:tabLst>
                <a:tab pos="26543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= f(x</a:t>
            </a:r>
            <a:r>
              <a:rPr dirty="0" smtClean="0" sz="1400" spc="10">
                <a:latin typeface="Times New Roman"/>
                <a:cs typeface="Times New Roman"/>
              </a:rPr>
              <a:t>+</a:t>
            </a:r>
            <a:r>
              <a:rPr dirty="0" smtClean="0" sz="1400" spc="0">
                <a:latin typeface="Times New Roman"/>
                <a:cs typeface="Times New Roman"/>
              </a:rPr>
              <a:t>C)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slate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graph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 left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units.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arenBoth"/>
            </a:pPr>
            <a:endParaRPr sz="700"/>
          </a:p>
          <a:p>
            <a:pPr marL="265430" indent="-253365">
              <a:lnSpc>
                <a:spcPct val="100000"/>
              </a:lnSpc>
              <a:buFont typeface="Times New Roman"/>
              <a:buAutoNum type="arabicParenBoth"/>
              <a:tabLst>
                <a:tab pos="265430" algn="l"/>
                <a:tab pos="112268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= 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-C)	</a:t>
            </a:r>
            <a:r>
              <a:rPr dirty="0" smtClean="0" sz="1400" spc="0">
                <a:latin typeface="Times New Roman"/>
                <a:cs typeface="Times New Roman"/>
              </a:rPr>
              <a:t>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slate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graph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 ri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ht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units.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rabicParenBoth"/>
            </a:pPr>
            <a:endParaRPr sz="700"/>
          </a:p>
          <a:p>
            <a:pPr marL="265430" indent="-253365">
              <a:lnSpc>
                <a:spcPct val="100000"/>
              </a:lnSpc>
              <a:buFont typeface="Times New Roman"/>
              <a:buAutoNum type="arabicParenBoth"/>
              <a:tabLst>
                <a:tab pos="26543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= 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-C1)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C2  tra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slate 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graph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f(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) r</a:t>
            </a:r>
            <a:r>
              <a:rPr dirty="0" smtClean="0" sz="1400" spc="2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ght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C1 units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C2 units.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3958" y="3130809"/>
            <a:ext cx="26964" cy="15094"/>
          </a:xfrm>
          <a:custGeom>
            <a:avLst/>
            <a:gdLst/>
            <a:ahLst/>
            <a:cxnLst/>
            <a:rect l="l" t="t" r="r" b="b"/>
            <a:pathLst>
              <a:path w="26964" h="15094">
                <a:moveTo>
                  <a:pt x="0" y="15094"/>
                </a:moveTo>
                <a:lnTo>
                  <a:pt x="26964" y="0"/>
                </a:lnTo>
              </a:path>
            </a:pathLst>
          </a:custGeom>
          <a:ln w="82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80923" y="3135296"/>
            <a:ext cx="39175" cy="68947"/>
          </a:xfrm>
          <a:custGeom>
            <a:avLst/>
            <a:gdLst/>
            <a:ahLst/>
            <a:cxnLst/>
            <a:rect l="l" t="t" r="r" b="b"/>
            <a:pathLst>
              <a:path w="39175" h="68947">
                <a:moveTo>
                  <a:pt x="0" y="0"/>
                </a:moveTo>
                <a:lnTo>
                  <a:pt x="39175" y="68947"/>
                </a:lnTo>
              </a:path>
            </a:pathLst>
          </a:custGeom>
          <a:ln w="171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24436" y="2998220"/>
            <a:ext cx="51787" cy="206024"/>
          </a:xfrm>
          <a:custGeom>
            <a:avLst/>
            <a:gdLst/>
            <a:ahLst/>
            <a:cxnLst/>
            <a:rect l="l" t="t" r="r" b="b"/>
            <a:pathLst>
              <a:path w="51787" h="206024">
                <a:moveTo>
                  <a:pt x="0" y="206024"/>
                </a:moveTo>
                <a:lnTo>
                  <a:pt x="51787" y="0"/>
                </a:lnTo>
              </a:path>
            </a:pathLst>
          </a:custGeom>
          <a:ln w="86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176223" y="2998220"/>
            <a:ext cx="394231" cy="0"/>
          </a:xfrm>
          <a:custGeom>
            <a:avLst/>
            <a:gdLst/>
            <a:ahLst/>
            <a:cxnLst/>
            <a:rect l="l" t="t" r="r" b="b"/>
            <a:pathLst>
              <a:path w="394231" h="0">
                <a:moveTo>
                  <a:pt x="0" y="0"/>
                </a:moveTo>
                <a:lnTo>
                  <a:pt x="394231" y="0"/>
                </a:lnTo>
              </a:path>
            </a:pathLst>
          </a:custGeom>
          <a:ln w="81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0972" y="2631185"/>
            <a:ext cx="2983865" cy="1371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u="heavy">
                <a:latin typeface="Times New Roman"/>
                <a:cs typeface="Times New Roman"/>
              </a:rPr>
              <a:t>Ex</a:t>
            </a:r>
            <a:r>
              <a:rPr dirty="0" smtClean="0" sz="1400" b="1" u="heavy">
                <a:latin typeface="Times New Roman"/>
                <a:cs typeface="Times New Roman"/>
              </a:rPr>
              <a:t>3</a:t>
            </a:r>
            <a:r>
              <a:rPr dirty="0" smtClean="0" sz="1400" b="1" u="heavy">
                <a:latin typeface="Times New Roman"/>
                <a:cs typeface="Times New Roman"/>
              </a:rPr>
              <a:t>:</a:t>
            </a:r>
            <a:r>
              <a:rPr dirty="0" smtClean="0" sz="1400" b="1">
                <a:latin typeface="Times New Roman"/>
                <a:cs typeface="Times New Roman"/>
              </a:rPr>
              <a:t> </a:t>
            </a:r>
            <a:r>
              <a:rPr dirty="0" smtClean="0" sz="140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ge,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etc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41910">
              <a:lnSpc>
                <a:spcPct val="100000"/>
              </a:lnSpc>
              <a:tabLst>
                <a:tab pos="781685" algn="l"/>
              </a:tabLst>
            </a:pPr>
            <a:r>
              <a:rPr dirty="0" smtClean="0" sz="1600" spc="-125">
                <a:latin typeface="Times New Roman"/>
                <a:cs typeface="Times New Roman"/>
              </a:rPr>
              <a:t>(</a:t>
            </a:r>
            <a:r>
              <a:rPr dirty="0" smtClean="0" sz="1600" spc="-110">
                <a:latin typeface="Times New Roman"/>
                <a:cs typeface="Times New Roman"/>
              </a:rPr>
              <a:t>1</a:t>
            </a:r>
            <a:r>
              <a:rPr dirty="0" smtClean="0" sz="1600" spc="40">
                <a:latin typeface="Times New Roman"/>
                <a:cs typeface="Times New Roman"/>
              </a:rPr>
              <a:t>)</a:t>
            </a:r>
            <a:r>
              <a:rPr dirty="0" smtClean="0" sz="1600" spc="8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y</a:t>
            </a:r>
            <a:r>
              <a:rPr dirty="0" smtClean="0" sz="1600" spc="-6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</a:t>
            </a:r>
            <a:r>
              <a:rPr dirty="0" smtClean="0" sz="1600" spc="70">
                <a:latin typeface="Times New Roman"/>
                <a:cs typeface="Times New Roman"/>
              </a:rPr>
              <a:t>	</a:t>
            </a: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60">
                <a:latin typeface="Times New Roman"/>
                <a:cs typeface="Times New Roman"/>
              </a:rPr>
              <a:t>1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</a:t>
            </a:r>
            <a:r>
              <a:rPr dirty="0" smtClean="0" sz="1600" spc="6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45085" marR="2068195" indent="0">
              <a:lnSpc>
                <a:spcPts val="2980"/>
              </a:lnSpc>
              <a:spcBef>
                <a:spcPts val="254"/>
              </a:spcBef>
            </a:pPr>
            <a:r>
              <a:rPr dirty="0" smtClean="0" sz="1600" spc="90">
                <a:latin typeface="Times New Roman"/>
                <a:cs typeface="Times New Roman"/>
              </a:rPr>
              <a:t>D</a:t>
            </a:r>
            <a:r>
              <a:rPr dirty="0" smtClean="0" sz="1600" spc="-215">
                <a:latin typeface="Times New Roman"/>
                <a:cs typeface="Times New Roman"/>
              </a:rPr>
              <a:t> </a:t>
            </a:r>
            <a:r>
              <a:rPr dirty="0" smtClean="0" sz="1600" spc="35">
                <a:latin typeface="Times New Roman"/>
                <a:cs typeface="Times New Roman"/>
              </a:rPr>
              <a:t>:</a:t>
            </a:r>
            <a:r>
              <a:rPr dirty="0" smtClean="0" sz="1600" spc="35">
                <a:latin typeface="Times New Roman"/>
                <a:cs typeface="Times New Roman"/>
              </a:rPr>
              <a:t> </a:t>
            </a:r>
            <a:r>
              <a:rPr dirty="0" smtClean="0" sz="1600" spc="-18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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Symbol"/>
                <a:cs typeface="Symbol"/>
              </a:rPr>
              <a:t></a:t>
            </a:r>
            <a:r>
              <a:rPr dirty="0" smtClean="0" sz="1600" spc="60">
                <a:latin typeface="Times New Roman"/>
                <a:cs typeface="Times New Roman"/>
              </a:rPr>
              <a:t>1</a:t>
            </a:r>
            <a:r>
              <a:rPr dirty="0" smtClean="0" sz="1600" spc="55">
                <a:latin typeface="Times New Roman"/>
                <a:cs typeface="Times New Roman"/>
              </a:rPr>
              <a:t> R</a:t>
            </a:r>
            <a:r>
              <a:rPr dirty="0" smtClean="0" sz="1600" spc="-114">
                <a:latin typeface="Times New Roman"/>
                <a:cs typeface="Times New Roman"/>
              </a:rPr>
              <a:t> </a:t>
            </a:r>
            <a:r>
              <a:rPr dirty="0" smtClean="0" sz="1600" spc="35">
                <a:latin typeface="Times New Roman"/>
                <a:cs typeface="Times New Roman"/>
              </a:rPr>
              <a:t>:</a:t>
            </a:r>
            <a:r>
              <a:rPr dirty="0" smtClean="0" sz="1600" spc="35">
                <a:latin typeface="Times New Roman"/>
                <a:cs typeface="Times New Roman"/>
              </a:rPr>
              <a:t> </a:t>
            </a:r>
            <a:r>
              <a:rPr dirty="0" smtClean="0" sz="1600" spc="-15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y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</a:t>
            </a:r>
            <a:r>
              <a:rPr dirty="0" smtClean="0" sz="1600" spc="-25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0297" y="6224038"/>
            <a:ext cx="2009775" cy="690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10">
                <a:latin typeface="Symbol"/>
                <a:cs typeface="Symbol"/>
              </a:rPr>
              <a:t></a:t>
            </a:r>
            <a:r>
              <a:rPr dirty="0" smtClean="0" sz="1600" spc="-19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y</a:t>
            </a:r>
            <a:r>
              <a:rPr dirty="0" smtClean="0" sz="1600" spc="-6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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185">
                <a:latin typeface="Times New Roman"/>
                <a:cs typeface="Times New Roman"/>
              </a:rPr>
              <a:t>x</a:t>
            </a:r>
            <a:r>
              <a:rPr dirty="0" smtClean="0" baseline="43859" sz="1425" spc="44">
                <a:latin typeface="Times New Roman"/>
                <a:cs typeface="Times New Roman"/>
              </a:rPr>
              <a:t>2</a:t>
            </a:r>
            <a:r>
              <a:rPr dirty="0" smtClean="0" baseline="43859" sz="1425" spc="44">
                <a:latin typeface="Times New Roman"/>
                <a:cs typeface="Times New Roman"/>
              </a:rPr>
              <a:t> </a:t>
            </a:r>
            <a:r>
              <a:rPr dirty="0" smtClean="0" baseline="43859" sz="1425" spc="-44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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2</a:t>
            </a:r>
            <a:r>
              <a:rPr dirty="0" smtClean="0" sz="1600" spc="-25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150">
                <a:latin typeface="Times New Roman"/>
                <a:cs typeface="Times New Roman"/>
              </a:rPr>
              <a:t>1</a:t>
            </a:r>
            <a:r>
              <a:rPr dirty="0" smtClean="0" sz="1600" spc="120">
                <a:latin typeface="Symbol"/>
                <a:cs typeface="Symbol"/>
              </a:rPr>
              <a:t></a:t>
            </a:r>
            <a:r>
              <a:rPr dirty="0" smtClean="0" sz="1600" spc="150">
                <a:latin typeface="Times New Roman"/>
                <a:cs typeface="Times New Roman"/>
              </a:rPr>
              <a:t>1</a:t>
            </a:r>
            <a:r>
              <a:rPr dirty="0" smtClean="0" sz="1600" spc="70">
                <a:latin typeface="Symbol"/>
                <a:cs typeface="Symbol"/>
              </a:rPr>
              <a:t></a:t>
            </a:r>
            <a:r>
              <a:rPr dirty="0" smtClean="0" sz="1600" spc="-19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2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600" spc="110">
                <a:latin typeface="Symbol"/>
                <a:cs typeface="Symbol"/>
              </a:rPr>
              <a:t></a:t>
            </a:r>
            <a:r>
              <a:rPr dirty="0" smtClean="0" sz="1600" spc="-18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y</a:t>
            </a:r>
            <a:r>
              <a:rPr dirty="0" smtClean="0" sz="1600" spc="-6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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2100" spc="-160">
                <a:latin typeface="Symbol"/>
                <a:cs typeface="Symbol"/>
              </a:rPr>
              <a:t></a:t>
            </a: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</a:t>
            </a:r>
            <a:r>
              <a:rPr dirty="0" smtClean="0" sz="1600" spc="-55">
                <a:latin typeface="Times New Roman"/>
                <a:cs typeface="Times New Roman"/>
              </a:rPr>
              <a:t>1</a:t>
            </a:r>
            <a:r>
              <a:rPr dirty="0" smtClean="0" sz="2100" spc="-180">
                <a:latin typeface="Symbol"/>
                <a:cs typeface="Symbol"/>
              </a:rPr>
              <a:t></a:t>
            </a:r>
            <a:r>
              <a:rPr dirty="0" smtClean="0" baseline="49707" sz="1425" spc="37">
                <a:latin typeface="Times New Roman"/>
                <a:cs typeface="Times New Roman"/>
              </a:rPr>
              <a:t>2</a:t>
            </a:r>
            <a:r>
              <a:rPr dirty="0" smtClean="0" baseline="49707" sz="1425" spc="37">
                <a:latin typeface="Times New Roman"/>
                <a:cs typeface="Times New Roman"/>
              </a:rPr>
              <a:t> </a:t>
            </a:r>
            <a:r>
              <a:rPr dirty="0" smtClean="0" baseline="49707" sz="1425" spc="-37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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56673" y="8118730"/>
            <a:ext cx="0" cy="300702"/>
          </a:xfrm>
          <a:custGeom>
            <a:avLst/>
            <a:gdLst/>
            <a:ahLst/>
            <a:cxnLst/>
            <a:rect l="l" t="t" r="r" b="b"/>
            <a:pathLst>
              <a:path w="0" h="300702">
                <a:moveTo>
                  <a:pt x="0" y="0"/>
                </a:moveTo>
                <a:lnTo>
                  <a:pt x="0" y="300702"/>
                </a:lnTo>
              </a:path>
            </a:pathLst>
          </a:custGeom>
          <a:ln w="86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1737518" y="8118730"/>
            <a:ext cx="0" cy="300702"/>
          </a:xfrm>
          <a:custGeom>
            <a:avLst/>
            <a:gdLst/>
            <a:ahLst/>
            <a:cxnLst/>
            <a:rect l="l" t="t" r="r" b="b"/>
            <a:pathLst>
              <a:path w="0" h="300702">
                <a:moveTo>
                  <a:pt x="0" y="0"/>
                </a:moveTo>
                <a:lnTo>
                  <a:pt x="0" y="300702"/>
                </a:lnTo>
              </a:path>
            </a:pathLst>
          </a:custGeom>
          <a:ln w="86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16171" y="8117506"/>
            <a:ext cx="131699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">
                <a:latin typeface="Times New Roman"/>
                <a:cs typeface="Times New Roman"/>
              </a:rPr>
              <a:t>(</a:t>
            </a:r>
            <a:r>
              <a:rPr dirty="0" smtClean="0" sz="1600" spc="-30">
                <a:latin typeface="Times New Roman"/>
                <a:cs typeface="Times New Roman"/>
              </a:rPr>
              <a:t>3</a:t>
            </a:r>
            <a:r>
              <a:rPr dirty="0" smtClean="0" sz="1600" spc="35">
                <a:latin typeface="Times New Roman"/>
                <a:cs typeface="Times New Roman"/>
              </a:rPr>
              <a:t>)</a:t>
            </a:r>
            <a:r>
              <a:rPr dirty="0" smtClean="0" sz="1600" spc="9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y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r>
              <a:rPr dirty="0" smtClean="0" sz="1600" spc="18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x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baseline="43859" sz="1425" spc="30">
                <a:latin typeface="Times New Roman"/>
                <a:cs typeface="Times New Roman"/>
              </a:rPr>
              <a:t>2</a:t>
            </a:r>
            <a:r>
              <a:rPr dirty="0" smtClean="0" baseline="43859" sz="1425" spc="30">
                <a:latin typeface="Times New Roman"/>
                <a:cs typeface="Times New Roman"/>
              </a:rPr>
              <a:t> </a:t>
            </a:r>
            <a:r>
              <a:rPr dirty="0" smtClean="0" baseline="43859" sz="1425" spc="-3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</a:t>
            </a:r>
            <a:r>
              <a:rPr dirty="0" smtClean="0" sz="1600" spc="-15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2</a:t>
            </a:r>
            <a:r>
              <a:rPr dirty="0" smtClean="0" sz="1600" spc="-23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64433" y="8598790"/>
            <a:ext cx="0" cy="300292"/>
          </a:xfrm>
          <a:custGeom>
            <a:avLst/>
            <a:gdLst/>
            <a:ahLst/>
            <a:cxnLst/>
            <a:rect l="l" t="t" r="r" b="b"/>
            <a:pathLst>
              <a:path w="0" h="300292">
                <a:moveTo>
                  <a:pt x="0" y="0"/>
                </a:moveTo>
                <a:lnTo>
                  <a:pt x="0" y="300292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147979" y="8598790"/>
            <a:ext cx="0" cy="300292"/>
          </a:xfrm>
          <a:custGeom>
            <a:avLst/>
            <a:gdLst/>
            <a:ahLst/>
            <a:cxnLst/>
            <a:rect l="l" t="t" r="r" b="b"/>
            <a:pathLst>
              <a:path w="0" h="300292">
                <a:moveTo>
                  <a:pt x="0" y="0"/>
                </a:moveTo>
                <a:lnTo>
                  <a:pt x="0" y="300292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10299" y="8597153"/>
            <a:ext cx="176022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95">
                <a:latin typeface="Symbol"/>
                <a:cs typeface="Symbol"/>
              </a:rPr>
              <a:t></a:t>
            </a:r>
            <a:r>
              <a:rPr dirty="0" smtClean="0" sz="1600" spc="-17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y</a:t>
            </a:r>
            <a:r>
              <a:rPr dirty="0" smtClean="0" sz="1600" spc="-6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r>
              <a:rPr dirty="0" smtClean="0" sz="1600" spc="175">
                <a:latin typeface="Times New Roman"/>
                <a:cs typeface="Times New Roman"/>
              </a:rPr>
              <a:t> </a:t>
            </a:r>
            <a:r>
              <a:rPr dirty="0" smtClean="0" sz="1600" spc="190">
                <a:latin typeface="Times New Roman"/>
                <a:cs typeface="Times New Roman"/>
              </a:rPr>
              <a:t>x</a:t>
            </a:r>
            <a:r>
              <a:rPr dirty="0" smtClean="0" baseline="43859" sz="1425" spc="30">
                <a:latin typeface="Times New Roman"/>
                <a:cs typeface="Times New Roman"/>
              </a:rPr>
              <a:t>2</a:t>
            </a:r>
            <a:r>
              <a:rPr dirty="0" smtClean="0" baseline="43859" sz="1425" spc="30">
                <a:latin typeface="Times New Roman"/>
                <a:cs typeface="Times New Roman"/>
              </a:rPr>
              <a:t> </a:t>
            </a:r>
            <a:r>
              <a:rPr dirty="0" smtClean="0" baseline="43859" sz="1425" spc="-37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</a:t>
            </a:r>
            <a:r>
              <a:rPr dirty="0" smtClean="0" sz="1600" spc="-16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2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x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150">
                <a:latin typeface="Times New Roman"/>
                <a:cs typeface="Times New Roman"/>
              </a:rPr>
              <a:t>1</a:t>
            </a:r>
            <a:r>
              <a:rPr dirty="0" smtClean="0" sz="1600" spc="120">
                <a:latin typeface="Symbol"/>
                <a:cs typeface="Symbol"/>
              </a:rPr>
              <a:t></a:t>
            </a:r>
            <a:r>
              <a:rPr dirty="0" smtClean="0" sz="1600" spc="5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65080" y="9080503"/>
            <a:ext cx="0" cy="330002"/>
          </a:xfrm>
          <a:custGeom>
            <a:avLst/>
            <a:gdLst/>
            <a:ahLst/>
            <a:cxnLst/>
            <a:rect l="l" t="t" r="r" b="b"/>
            <a:pathLst>
              <a:path w="0" h="330002">
                <a:moveTo>
                  <a:pt x="0" y="0"/>
                </a:moveTo>
                <a:lnTo>
                  <a:pt x="0" y="330002"/>
                </a:lnTo>
              </a:path>
            </a:pathLst>
          </a:custGeom>
          <a:ln w="87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839084" y="9080503"/>
            <a:ext cx="0" cy="330002"/>
          </a:xfrm>
          <a:custGeom>
            <a:avLst/>
            <a:gdLst/>
            <a:ahLst/>
            <a:cxnLst/>
            <a:rect l="l" t="t" r="r" b="b"/>
            <a:pathLst>
              <a:path w="0" h="330002">
                <a:moveTo>
                  <a:pt x="0" y="0"/>
                </a:moveTo>
                <a:lnTo>
                  <a:pt x="0" y="330002"/>
                </a:lnTo>
              </a:path>
            </a:pathLst>
          </a:custGeom>
          <a:ln w="87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10301" y="9030237"/>
            <a:ext cx="1450975" cy="327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95">
                <a:latin typeface="Symbol"/>
                <a:cs typeface="Symbol"/>
              </a:rPr>
              <a:t></a:t>
            </a:r>
            <a:r>
              <a:rPr dirty="0" smtClean="0" sz="1600" spc="-16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y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r>
              <a:rPr dirty="0" smtClean="0" sz="1600" spc="130">
                <a:latin typeface="Times New Roman"/>
                <a:cs typeface="Times New Roman"/>
              </a:rPr>
              <a:t> </a:t>
            </a:r>
            <a:r>
              <a:rPr dirty="0" smtClean="0" sz="2100" spc="-160">
                <a:latin typeface="Symbol"/>
                <a:cs typeface="Symbol"/>
              </a:rPr>
              <a:t></a:t>
            </a:r>
            <a:r>
              <a:rPr dirty="0" smtClean="0" sz="1600" spc="55">
                <a:latin typeface="Times New Roman"/>
                <a:cs typeface="Times New Roman"/>
              </a:rPr>
              <a:t>x</a:t>
            </a:r>
            <a:r>
              <a:rPr dirty="0" smtClean="0" sz="1600" spc="-90">
                <a:latin typeface="Times New Roman"/>
                <a:cs typeface="Times New Roman"/>
              </a:rPr>
              <a:t> </a:t>
            </a:r>
            <a:r>
              <a:rPr dirty="0" smtClean="0" sz="1600" spc="125">
                <a:latin typeface="Symbol"/>
                <a:cs typeface="Symbol"/>
              </a:rPr>
              <a:t></a:t>
            </a:r>
            <a:r>
              <a:rPr dirty="0" smtClean="0" sz="1600" spc="-50">
                <a:latin typeface="Times New Roman"/>
                <a:cs typeface="Times New Roman"/>
              </a:rPr>
              <a:t>1</a:t>
            </a:r>
            <a:r>
              <a:rPr dirty="0" smtClean="0" sz="2100" spc="-180">
                <a:latin typeface="Symbol"/>
                <a:cs typeface="Symbol"/>
              </a:rPr>
              <a:t></a:t>
            </a:r>
            <a:r>
              <a:rPr dirty="0" smtClean="0" baseline="49707" sz="1425" spc="30">
                <a:latin typeface="Times New Roman"/>
                <a:cs typeface="Times New Roman"/>
              </a:rPr>
              <a:t>2</a:t>
            </a:r>
            <a:r>
              <a:rPr dirty="0" smtClean="0" baseline="49707" sz="1425" spc="30">
                <a:latin typeface="Times New Roman"/>
                <a:cs typeface="Times New Roman"/>
              </a:rPr>
              <a:t> </a:t>
            </a:r>
            <a:r>
              <a:rPr dirty="0" smtClean="0" baseline="49707" sz="1425" spc="-30">
                <a:latin typeface="Times New Roman"/>
                <a:cs typeface="Times New Roman"/>
              </a:rPr>
              <a:t> </a:t>
            </a:r>
            <a:r>
              <a:rPr dirty="0" smtClean="0" sz="1600" spc="125">
                <a:latin typeface="Symbol"/>
                <a:cs typeface="Symbol"/>
              </a:rPr>
              <a:t></a:t>
            </a:r>
            <a:r>
              <a:rPr dirty="0" smtClean="0" sz="1600" spc="5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3460" y="9539067"/>
            <a:ext cx="1907539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9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6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-35">
                <a:latin typeface="Times New Roman"/>
                <a:cs typeface="Times New Roman"/>
              </a:rPr>
              <a:t>l</a:t>
            </a:r>
            <a:r>
              <a:rPr dirty="0" smtClean="0" sz="1600" spc="40">
                <a:latin typeface="Times New Roman"/>
                <a:cs typeface="Times New Roman"/>
              </a:rPr>
              <a:t>l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x</a:t>
            </a:r>
            <a:r>
              <a:rPr dirty="0" smtClean="0" sz="1600" spc="35">
                <a:latin typeface="Times New Roman"/>
                <a:cs typeface="Times New Roman"/>
              </a:rPr>
              <a:t>,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r>
              <a:rPr dirty="0" smtClean="0" sz="1600" spc="70">
                <a:latin typeface="Times New Roman"/>
                <a:cs typeface="Times New Roman"/>
              </a:rPr>
              <a:t>d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95">
                <a:latin typeface="Times New Roman"/>
                <a:cs typeface="Times New Roman"/>
              </a:rPr>
              <a:t>R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-3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9964" y="4263807"/>
            <a:ext cx="0" cy="1122704"/>
          </a:xfrm>
          <a:custGeom>
            <a:avLst/>
            <a:gdLst/>
            <a:ahLst/>
            <a:cxnLst/>
            <a:rect l="l" t="t" r="r" b="b"/>
            <a:pathLst>
              <a:path w="0" h="1122704">
                <a:moveTo>
                  <a:pt x="0" y="0"/>
                </a:moveTo>
                <a:lnTo>
                  <a:pt x="0" y="1122704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81741" y="5354379"/>
            <a:ext cx="1957743" cy="0"/>
          </a:xfrm>
          <a:custGeom>
            <a:avLst/>
            <a:gdLst/>
            <a:ahLst/>
            <a:cxnLst/>
            <a:rect l="l" t="t" r="r" b="b"/>
            <a:pathLst>
              <a:path w="1957743" h="0">
                <a:moveTo>
                  <a:pt x="0" y="0"/>
                </a:moveTo>
                <a:lnTo>
                  <a:pt x="1957743" y="0"/>
                </a:lnTo>
              </a:path>
            </a:pathLst>
          </a:custGeom>
          <a:ln w="64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81741" y="4992997"/>
            <a:ext cx="22578" cy="0"/>
          </a:xfrm>
          <a:custGeom>
            <a:avLst/>
            <a:gdLst/>
            <a:ahLst/>
            <a:cxnLst/>
            <a:rect l="l" t="t" r="r" b="b"/>
            <a:pathLst>
              <a:path w="22578" h="0">
                <a:moveTo>
                  <a:pt x="0" y="0"/>
                </a:moveTo>
                <a:lnTo>
                  <a:pt x="22578" y="0"/>
                </a:lnTo>
              </a:path>
            </a:pathLst>
          </a:custGeom>
          <a:ln w="64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81741" y="4625232"/>
            <a:ext cx="22578" cy="0"/>
          </a:xfrm>
          <a:custGeom>
            <a:avLst/>
            <a:gdLst/>
            <a:ahLst/>
            <a:cxnLst/>
            <a:rect l="l" t="t" r="r" b="b"/>
            <a:pathLst>
              <a:path w="22578" h="0">
                <a:moveTo>
                  <a:pt x="0" y="0"/>
                </a:moveTo>
                <a:lnTo>
                  <a:pt x="22578" y="0"/>
                </a:lnTo>
              </a:path>
            </a:pathLst>
          </a:custGeom>
          <a:ln w="64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81741" y="4263807"/>
            <a:ext cx="22578" cy="0"/>
          </a:xfrm>
          <a:custGeom>
            <a:avLst/>
            <a:gdLst/>
            <a:ahLst/>
            <a:cxnLst/>
            <a:rect l="l" t="t" r="r" b="b"/>
            <a:pathLst>
              <a:path w="22578" h="0">
                <a:moveTo>
                  <a:pt x="0" y="0"/>
                </a:moveTo>
                <a:lnTo>
                  <a:pt x="22578" y="0"/>
                </a:lnTo>
              </a:path>
            </a:pathLst>
          </a:custGeom>
          <a:ln w="64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996521" y="5360806"/>
            <a:ext cx="0" cy="25705"/>
          </a:xfrm>
          <a:custGeom>
            <a:avLst/>
            <a:gdLst/>
            <a:ahLst/>
            <a:cxnLst/>
            <a:rect l="l" t="t" r="r" b="b"/>
            <a:pathLst>
              <a:path w="0" h="25705">
                <a:moveTo>
                  <a:pt x="0" y="2570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1477659" y="5360806"/>
            <a:ext cx="0" cy="25705"/>
          </a:xfrm>
          <a:custGeom>
            <a:avLst/>
            <a:gdLst/>
            <a:ahLst/>
            <a:cxnLst/>
            <a:rect l="l" t="t" r="r" b="b"/>
            <a:pathLst>
              <a:path w="0" h="25705">
                <a:moveTo>
                  <a:pt x="0" y="2570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1964217" y="5360806"/>
            <a:ext cx="0" cy="25705"/>
          </a:xfrm>
          <a:custGeom>
            <a:avLst/>
            <a:gdLst/>
            <a:ahLst/>
            <a:cxnLst/>
            <a:rect l="l" t="t" r="r" b="b"/>
            <a:pathLst>
              <a:path w="0" h="25705">
                <a:moveTo>
                  <a:pt x="0" y="2570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445129" y="5360806"/>
            <a:ext cx="0" cy="25705"/>
          </a:xfrm>
          <a:custGeom>
            <a:avLst/>
            <a:gdLst/>
            <a:ahLst/>
            <a:cxnLst/>
            <a:rect l="l" t="t" r="r" b="b"/>
            <a:pathLst>
              <a:path w="0" h="25705">
                <a:moveTo>
                  <a:pt x="0" y="25705"/>
                </a:moveTo>
                <a:lnTo>
                  <a:pt x="0" y="0"/>
                </a:lnTo>
              </a:path>
            </a:pathLst>
          </a:custGeom>
          <a:ln w="56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511370" y="5238274"/>
            <a:ext cx="49582" cy="112891"/>
          </a:xfrm>
          <a:custGeom>
            <a:avLst/>
            <a:gdLst/>
            <a:ahLst/>
            <a:cxnLst/>
            <a:rect l="l" t="t" r="r" b="b"/>
            <a:pathLst>
              <a:path w="49582" h="112891">
                <a:moveTo>
                  <a:pt x="0" y="112891"/>
                </a:moveTo>
                <a:lnTo>
                  <a:pt x="26816" y="51625"/>
                </a:lnTo>
                <a:lnTo>
                  <a:pt x="38105" y="25705"/>
                </a:lnTo>
                <a:lnTo>
                  <a:pt x="49582" y="0"/>
                </a:lnTo>
              </a:path>
            </a:pathLst>
          </a:custGeom>
          <a:ln w="57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60953" y="5193075"/>
            <a:ext cx="45156" cy="45199"/>
          </a:xfrm>
          <a:custGeom>
            <a:avLst/>
            <a:gdLst/>
            <a:ahLst/>
            <a:cxnLst/>
            <a:rect l="l" t="t" r="r" b="b"/>
            <a:pathLst>
              <a:path w="45156" h="45199">
                <a:moveTo>
                  <a:pt x="0" y="45199"/>
                </a:moveTo>
                <a:lnTo>
                  <a:pt x="11289" y="25705"/>
                </a:lnTo>
                <a:lnTo>
                  <a:pt x="22578" y="19279"/>
                </a:lnTo>
                <a:lnTo>
                  <a:pt x="45156" y="0"/>
                </a:lnTo>
              </a:path>
            </a:pathLst>
          </a:custGeom>
          <a:ln w="603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606109" y="5154302"/>
            <a:ext cx="50988" cy="38773"/>
          </a:xfrm>
          <a:custGeom>
            <a:avLst/>
            <a:gdLst/>
            <a:ahLst/>
            <a:cxnLst/>
            <a:rect l="l" t="t" r="r" b="b"/>
            <a:pathLst>
              <a:path w="50988" h="38773">
                <a:moveTo>
                  <a:pt x="0" y="38773"/>
                </a:moveTo>
                <a:lnTo>
                  <a:pt x="22766" y="19279"/>
                </a:lnTo>
                <a:lnTo>
                  <a:pt x="50988" y="0"/>
                </a:lnTo>
              </a:path>
            </a:pathLst>
          </a:custGeom>
          <a:ln w="61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657097" y="5121955"/>
            <a:ext cx="45156" cy="32346"/>
          </a:xfrm>
          <a:custGeom>
            <a:avLst/>
            <a:gdLst/>
            <a:ahLst/>
            <a:cxnLst/>
            <a:rect l="l" t="t" r="r" b="b"/>
            <a:pathLst>
              <a:path w="45156" h="32346">
                <a:moveTo>
                  <a:pt x="0" y="32346"/>
                </a:moveTo>
                <a:lnTo>
                  <a:pt x="45156" y="0"/>
                </a:lnTo>
              </a:path>
            </a:pathLst>
          </a:custGeom>
          <a:ln w="61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02254" y="5096249"/>
            <a:ext cx="50988" cy="25705"/>
          </a:xfrm>
          <a:custGeom>
            <a:avLst/>
            <a:gdLst/>
            <a:ahLst/>
            <a:cxnLst/>
            <a:rect l="l" t="t" r="r" b="b"/>
            <a:pathLst>
              <a:path w="50988" h="25705">
                <a:moveTo>
                  <a:pt x="0" y="25705"/>
                </a:moveTo>
                <a:lnTo>
                  <a:pt x="22766" y="12852"/>
                </a:lnTo>
                <a:lnTo>
                  <a:pt x="50988" y="0"/>
                </a:lnTo>
              </a:path>
            </a:pathLst>
          </a:custGeom>
          <a:ln w="62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53242" y="5070543"/>
            <a:ext cx="45344" cy="25705"/>
          </a:xfrm>
          <a:custGeom>
            <a:avLst/>
            <a:gdLst/>
            <a:ahLst/>
            <a:cxnLst/>
            <a:rect l="l" t="t" r="r" b="b"/>
            <a:pathLst>
              <a:path w="45344" h="25705">
                <a:moveTo>
                  <a:pt x="0" y="25705"/>
                </a:moveTo>
                <a:lnTo>
                  <a:pt x="45344" y="0"/>
                </a:lnTo>
              </a:path>
            </a:pathLst>
          </a:custGeom>
          <a:ln w="623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98587" y="5051050"/>
            <a:ext cx="50800" cy="19493"/>
          </a:xfrm>
          <a:custGeom>
            <a:avLst/>
            <a:gdLst/>
            <a:ahLst/>
            <a:cxnLst/>
            <a:rect l="l" t="t" r="r" b="b"/>
            <a:pathLst>
              <a:path w="50800" h="19493">
                <a:moveTo>
                  <a:pt x="0" y="19493"/>
                </a:moveTo>
                <a:lnTo>
                  <a:pt x="22578" y="6426"/>
                </a:lnTo>
                <a:lnTo>
                  <a:pt x="50800" y="0"/>
                </a:lnTo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849387" y="5031770"/>
            <a:ext cx="45344" cy="19279"/>
          </a:xfrm>
          <a:custGeom>
            <a:avLst/>
            <a:gdLst/>
            <a:ahLst/>
            <a:cxnLst/>
            <a:rect l="l" t="t" r="r" b="b"/>
            <a:pathLst>
              <a:path w="45344" h="19279">
                <a:moveTo>
                  <a:pt x="0" y="19279"/>
                </a:moveTo>
                <a:lnTo>
                  <a:pt x="45344" y="0"/>
                </a:lnTo>
              </a:path>
            </a:pathLst>
          </a:custGeom>
          <a:ln w="63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894732" y="5012277"/>
            <a:ext cx="50988" cy="19493"/>
          </a:xfrm>
          <a:custGeom>
            <a:avLst/>
            <a:gdLst/>
            <a:ahLst/>
            <a:cxnLst/>
            <a:rect l="l" t="t" r="r" b="b"/>
            <a:pathLst>
              <a:path w="50988" h="19493">
                <a:moveTo>
                  <a:pt x="0" y="19493"/>
                </a:moveTo>
                <a:lnTo>
                  <a:pt x="50988" y="0"/>
                </a:lnTo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945720" y="4992997"/>
            <a:ext cx="50800" cy="19279"/>
          </a:xfrm>
          <a:custGeom>
            <a:avLst/>
            <a:gdLst/>
            <a:ahLst/>
            <a:cxnLst/>
            <a:rect l="l" t="t" r="r" b="b"/>
            <a:pathLst>
              <a:path w="50800" h="19279">
                <a:moveTo>
                  <a:pt x="0" y="19279"/>
                </a:moveTo>
                <a:lnTo>
                  <a:pt x="50800" y="0"/>
                </a:lnTo>
              </a:path>
            </a:pathLst>
          </a:custGeom>
          <a:ln w="63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996521" y="4973718"/>
            <a:ext cx="45306" cy="19279"/>
          </a:xfrm>
          <a:custGeom>
            <a:avLst/>
            <a:gdLst/>
            <a:ahLst/>
            <a:cxnLst/>
            <a:rect l="l" t="t" r="r" b="b"/>
            <a:pathLst>
              <a:path w="45306" h="19279">
                <a:moveTo>
                  <a:pt x="0" y="19279"/>
                </a:moveTo>
                <a:lnTo>
                  <a:pt x="45306" y="0"/>
                </a:lnTo>
              </a:path>
            </a:pathLst>
          </a:custGeom>
          <a:ln w="63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041828" y="4954224"/>
            <a:ext cx="51026" cy="19493"/>
          </a:xfrm>
          <a:custGeom>
            <a:avLst/>
            <a:gdLst/>
            <a:ahLst/>
            <a:cxnLst/>
            <a:rect l="l" t="t" r="r" b="b"/>
            <a:pathLst>
              <a:path w="51026" h="19493">
                <a:moveTo>
                  <a:pt x="0" y="19493"/>
                </a:moveTo>
                <a:lnTo>
                  <a:pt x="22578" y="6426"/>
                </a:lnTo>
                <a:lnTo>
                  <a:pt x="51026" y="0"/>
                </a:lnTo>
              </a:path>
            </a:pathLst>
          </a:custGeom>
          <a:ln w="63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092854" y="4941372"/>
            <a:ext cx="45156" cy="12852"/>
          </a:xfrm>
          <a:custGeom>
            <a:avLst/>
            <a:gdLst/>
            <a:ahLst/>
            <a:cxnLst/>
            <a:rect l="l" t="t" r="r" b="b"/>
            <a:pathLst>
              <a:path w="45156" h="12852">
                <a:moveTo>
                  <a:pt x="0" y="12852"/>
                </a:moveTo>
                <a:lnTo>
                  <a:pt x="45156" y="0"/>
                </a:lnTo>
              </a:path>
            </a:pathLst>
          </a:custGeom>
          <a:ln w="63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138010" y="4922092"/>
            <a:ext cx="51026" cy="19279"/>
          </a:xfrm>
          <a:custGeom>
            <a:avLst/>
            <a:gdLst/>
            <a:ahLst/>
            <a:cxnLst/>
            <a:rect l="l" t="t" r="r" b="b"/>
            <a:pathLst>
              <a:path w="51026" h="19279">
                <a:moveTo>
                  <a:pt x="0" y="19279"/>
                </a:moveTo>
                <a:lnTo>
                  <a:pt x="22803" y="6426"/>
                </a:lnTo>
                <a:lnTo>
                  <a:pt x="51026" y="0"/>
                </a:lnTo>
              </a:path>
            </a:pathLst>
          </a:custGeom>
          <a:ln w="63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189037" y="4909025"/>
            <a:ext cx="45156" cy="13067"/>
          </a:xfrm>
          <a:custGeom>
            <a:avLst/>
            <a:gdLst/>
            <a:ahLst/>
            <a:cxnLst/>
            <a:rect l="l" t="t" r="r" b="b"/>
            <a:pathLst>
              <a:path w="45156" h="13067">
                <a:moveTo>
                  <a:pt x="0" y="13067"/>
                </a:moveTo>
                <a:lnTo>
                  <a:pt x="45156" y="0"/>
                </a:lnTo>
              </a:path>
            </a:pathLst>
          </a:custGeom>
          <a:ln w="6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234193" y="4896172"/>
            <a:ext cx="50951" cy="12852"/>
          </a:xfrm>
          <a:custGeom>
            <a:avLst/>
            <a:gdLst/>
            <a:ahLst/>
            <a:cxnLst/>
            <a:rect l="l" t="t" r="r" b="b"/>
            <a:pathLst>
              <a:path w="50951" h="12852">
                <a:moveTo>
                  <a:pt x="0" y="12852"/>
                </a:moveTo>
                <a:lnTo>
                  <a:pt x="22728" y="6426"/>
                </a:lnTo>
                <a:lnTo>
                  <a:pt x="50951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285144" y="4883319"/>
            <a:ext cx="45381" cy="12852"/>
          </a:xfrm>
          <a:custGeom>
            <a:avLst/>
            <a:gdLst/>
            <a:ahLst/>
            <a:cxnLst/>
            <a:rect l="l" t="t" r="r" b="b"/>
            <a:pathLst>
              <a:path w="45381" h="12852">
                <a:moveTo>
                  <a:pt x="0" y="12852"/>
                </a:moveTo>
                <a:lnTo>
                  <a:pt x="45381" y="0"/>
                </a:lnTo>
              </a:path>
            </a:pathLst>
          </a:custGeom>
          <a:ln w="63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1330526" y="4864039"/>
            <a:ext cx="50800" cy="19279"/>
          </a:xfrm>
          <a:custGeom>
            <a:avLst/>
            <a:gdLst/>
            <a:ahLst/>
            <a:cxnLst/>
            <a:rect l="l" t="t" r="r" b="b"/>
            <a:pathLst>
              <a:path w="50800" h="19279">
                <a:moveTo>
                  <a:pt x="0" y="19279"/>
                </a:moveTo>
                <a:lnTo>
                  <a:pt x="22578" y="6426"/>
                </a:lnTo>
                <a:lnTo>
                  <a:pt x="50800" y="0"/>
                </a:lnTo>
              </a:path>
            </a:pathLst>
          </a:custGeom>
          <a:ln w="632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381326" y="4850972"/>
            <a:ext cx="45306" cy="13067"/>
          </a:xfrm>
          <a:custGeom>
            <a:avLst/>
            <a:gdLst/>
            <a:ahLst/>
            <a:cxnLst/>
            <a:rect l="l" t="t" r="r" b="b"/>
            <a:pathLst>
              <a:path w="45306" h="13067">
                <a:moveTo>
                  <a:pt x="0" y="13067"/>
                </a:moveTo>
                <a:lnTo>
                  <a:pt x="45306" y="0"/>
                </a:lnTo>
              </a:path>
            </a:pathLst>
          </a:custGeom>
          <a:ln w="6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1426633" y="4838119"/>
            <a:ext cx="51026" cy="12852"/>
          </a:xfrm>
          <a:custGeom>
            <a:avLst/>
            <a:gdLst/>
            <a:ahLst/>
            <a:cxnLst/>
            <a:rect l="l" t="t" r="r" b="b"/>
            <a:pathLst>
              <a:path w="51026" h="12852">
                <a:moveTo>
                  <a:pt x="0" y="12852"/>
                </a:moveTo>
                <a:lnTo>
                  <a:pt x="51026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1477659" y="4825267"/>
            <a:ext cx="50800" cy="12852"/>
          </a:xfrm>
          <a:custGeom>
            <a:avLst/>
            <a:gdLst/>
            <a:ahLst/>
            <a:cxnLst/>
            <a:rect l="l" t="t" r="r" b="b"/>
            <a:pathLst>
              <a:path w="50800" h="12852">
                <a:moveTo>
                  <a:pt x="0" y="12852"/>
                </a:moveTo>
                <a:lnTo>
                  <a:pt x="50800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528460" y="4812457"/>
            <a:ext cx="45306" cy="12810"/>
          </a:xfrm>
          <a:custGeom>
            <a:avLst/>
            <a:gdLst/>
            <a:ahLst/>
            <a:cxnLst/>
            <a:rect l="l" t="t" r="r" b="b"/>
            <a:pathLst>
              <a:path w="45306" h="12810">
                <a:moveTo>
                  <a:pt x="0" y="12810"/>
                </a:moveTo>
                <a:lnTo>
                  <a:pt x="45306" y="0"/>
                </a:lnTo>
              </a:path>
            </a:pathLst>
          </a:custGeom>
          <a:ln w="636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1573767" y="4806030"/>
            <a:ext cx="51026" cy="6426"/>
          </a:xfrm>
          <a:custGeom>
            <a:avLst/>
            <a:gdLst/>
            <a:ahLst/>
            <a:cxnLst/>
            <a:rect l="l" t="t" r="r" b="b"/>
            <a:pathLst>
              <a:path w="51026" h="6426">
                <a:moveTo>
                  <a:pt x="0" y="6426"/>
                </a:moveTo>
                <a:lnTo>
                  <a:pt x="22578" y="0"/>
                </a:lnTo>
                <a:lnTo>
                  <a:pt x="51026" y="0"/>
                </a:lnTo>
              </a:path>
            </a:pathLst>
          </a:custGeom>
          <a:ln w="6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624793" y="4792920"/>
            <a:ext cx="45156" cy="13109"/>
          </a:xfrm>
          <a:custGeom>
            <a:avLst/>
            <a:gdLst/>
            <a:ahLst/>
            <a:cxnLst/>
            <a:rect l="l" t="t" r="r" b="b"/>
            <a:pathLst>
              <a:path w="45156" h="13109">
                <a:moveTo>
                  <a:pt x="0" y="13109"/>
                </a:moveTo>
                <a:lnTo>
                  <a:pt x="45156" y="0"/>
                </a:lnTo>
              </a:path>
            </a:pathLst>
          </a:custGeom>
          <a:ln w="6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1669949" y="4780067"/>
            <a:ext cx="50951" cy="12852"/>
          </a:xfrm>
          <a:custGeom>
            <a:avLst/>
            <a:gdLst/>
            <a:ahLst/>
            <a:cxnLst/>
            <a:rect l="l" t="t" r="r" b="b"/>
            <a:pathLst>
              <a:path w="50951" h="12852">
                <a:moveTo>
                  <a:pt x="0" y="12852"/>
                </a:moveTo>
                <a:lnTo>
                  <a:pt x="22578" y="6426"/>
                </a:lnTo>
                <a:lnTo>
                  <a:pt x="50951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1720900" y="4767214"/>
            <a:ext cx="45156" cy="12852"/>
          </a:xfrm>
          <a:custGeom>
            <a:avLst/>
            <a:gdLst/>
            <a:ahLst/>
            <a:cxnLst/>
            <a:rect l="l" t="t" r="r" b="b"/>
            <a:pathLst>
              <a:path w="45156" h="12852">
                <a:moveTo>
                  <a:pt x="0" y="12852"/>
                </a:moveTo>
                <a:lnTo>
                  <a:pt x="45156" y="0"/>
                </a:lnTo>
              </a:path>
            </a:pathLst>
          </a:custGeom>
          <a:ln w="63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1766056" y="4754361"/>
            <a:ext cx="51026" cy="12852"/>
          </a:xfrm>
          <a:custGeom>
            <a:avLst/>
            <a:gdLst/>
            <a:ahLst/>
            <a:cxnLst/>
            <a:rect l="l" t="t" r="r" b="b"/>
            <a:pathLst>
              <a:path w="51026" h="12852">
                <a:moveTo>
                  <a:pt x="0" y="12852"/>
                </a:moveTo>
                <a:lnTo>
                  <a:pt x="22803" y="6426"/>
                </a:lnTo>
                <a:lnTo>
                  <a:pt x="51026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1817083" y="4747763"/>
            <a:ext cx="45306" cy="6597"/>
          </a:xfrm>
          <a:custGeom>
            <a:avLst/>
            <a:gdLst/>
            <a:ahLst/>
            <a:cxnLst/>
            <a:rect l="l" t="t" r="r" b="b"/>
            <a:pathLst>
              <a:path w="45306" h="6597">
                <a:moveTo>
                  <a:pt x="0" y="6597"/>
                </a:moveTo>
                <a:lnTo>
                  <a:pt x="45306" y="0"/>
                </a:lnTo>
              </a:path>
            </a:pathLst>
          </a:custGeom>
          <a:ln w="64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1862390" y="4734910"/>
            <a:ext cx="50800" cy="12852"/>
          </a:xfrm>
          <a:custGeom>
            <a:avLst/>
            <a:gdLst/>
            <a:ahLst/>
            <a:cxnLst/>
            <a:rect l="l" t="t" r="r" b="b"/>
            <a:pathLst>
              <a:path w="50800" h="12852">
                <a:moveTo>
                  <a:pt x="0" y="12852"/>
                </a:moveTo>
                <a:lnTo>
                  <a:pt x="50800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1913190" y="4722057"/>
            <a:ext cx="51026" cy="12852"/>
          </a:xfrm>
          <a:custGeom>
            <a:avLst/>
            <a:gdLst/>
            <a:ahLst/>
            <a:cxnLst/>
            <a:rect l="l" t="t" r="r" b="b"/>
            <a:pathLst>
              <a:path w="51026" h="12852">
                <a:moveTo>
                  <a:pt x="0" y="12852"/>
                </a:moveTo>
                <a:lnTo>
                  <a:pt x="51026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1964217" y="4715631"/>
            <a:ext cx="45306" cy="6426"/>
          </a:xfrm>
          <a:custGeom>
            <a:avLst/>
            <a:gdLst/>
            <a:ahLst/>
            <a:cxnLst/>
            <a:rect l="l" t="t" r="r" b="b"/>
            <a:pathLst>
              <a:path w="45306" h="6426">
                <a:moveTo>
                  <a:pt x="0" y="6426"/>
                </a:moveTo>
                <a:lnTo>
                  <a:pt x="45306" y="0"/>
                </a:lnTo>
              </a:path>
            </a:pathLst>
          </a:custGeom>
          <a:ln w="64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2009523" y="4702778"/>
            <a:ext cx="50800" cy="12852"/>
          </a:xfrm>
          <a:custGeom>
            <a:avLst/>
            <a:gdLst/>
            <a:ahLst/>
            <a:cxnLst/>
            <a:rect l="l" t="t" r="r" b="b"/>
            <a:pathLst>
              <a:path w="50800" h="12852">
                <a:moveTo>
                  <a:pt x="0" y="12852"/>
                </a:moveTo>
                <a:lnTo>
                  <a:pt x="22578" y="6426"/>
                </a:lnTo>
                <a:lnTo>
                  <a:pt x="50800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2060324" y="4696095"/>
            <a:ext cx="45381" cy="6683"/>
          </a:xfrm>
          <a:custGeom>
            <a:avLst/>
            <a:gdLst/>
            <a:ahLst/>
            <a:cxnLst/>
            <a:rect l="l" t="t" r="r" b="b"/>
            <a:pathLst>
              <a:path w="45381" h="6683">
                <a:moveTo>
                  <a:pt x="0" y="6683"/>
                </a:moveTo>
                <a:lnTo>
                  <a:pt x="45381" y="0"/>
                </a:lnTo>
              </a:path>
            </a:pathLst>
          </a:custGeom>
          <a:ln w="64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2105706" y="4683242"/>
            <a:ext cx="50951" cy="12852"/>
          </a:xfrm>
          <a:custGeom>
            <a:avLst/>
            <a:gdLst/>
            <a:ahLst/>
            <a:cxnLst/>
            <a:rect l="l" t="t" r="r" b="b"/>
            <a:pathLst>
              <a:path w="50951" h="12852">
                <a:moveTo>
                  <a:pt x="0" y="12852"/>
                </a:moveTo>
                <a:lnTo>
                  <a:pt x="22578" y="6426"/>
                </a:lnTo>
                <a:lnTo>
                  <a:pt x="50951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156657" y="4676815"/>
            <a:ext cx="45156" cy="6426"/>
          </a:xfrm>
          <a:custGeom>
            <a:avLst/>
            <a:gdLst/>
            <a:ahLst/>
            <a:cxnLst/>
            <a:rect l="l" t="t" r="r" b="b"/>
            <a:pathLst>
              <a:path w="45156" h="6426">
                <a:moveTo>
                  <a:pt x="0" y="6426"/>
                </a:moveTo>
                <a:lnTo>
                  <a:pt x="45156" y="0"/>
                </a:lnTo>
              </a:path>
            </a:pathLst>
          </a:custGeom>
          <a:ln w="64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2201813" y="4663962"/>
            <a:ext cx="50951" cy="12852"/>
          </a:xfrm>
          <a:custGeom>
            <a:avLst/>
            <a:gdLst/>
            <a:ahLst/>
            <a:cxnLst/>
            <a:rect l="l" t="t" r="r" b="b"/>
            <a:pathLst>
              <a:path w="50951" h="12852">
                <a:moveTo>
                  <a:pt x="0" y="12852"/>
                </a:moveTo>
                <a:lnTo>
                  <a:pt x="22578" y="6426"/>
                </a:lnTo>
                <a:lnTo>
                  <a:pt x="50951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2252764" y="4657536"/>
            <a:ext cx="45156" cy="6426"/>
          </a:xfrm>
          <a:custGeom>
            <a:avLst/>
            <a:gdLst/>
            <a:ahLst/>
            <a:cxnLst/>
            <a:rect l="l" t="t" r="r" b="b"/>
            <a:pathLst>
              <a:path w="45156" h="6426">
                <a:moveTo>
                  <a:pt x="0" y="6426"/>
                </a:moveTo>
                <a:lnTo>
                  <a:pt x="45156" y="0"/>
                </a:lnTo>
              </a:path>
            </a:pathLst>
          </a:custGeom>
          <a:ln w="64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2297920" y="4644683"/>
            <a:ext cx="51026" cy="12852"/>
          </a:xfrm>
          <a:custGeom>
            <a:avLst/>
            <a:gdLst/>
            <a:ahLst/>
            <a:cxnLst/>
            <a:rect l="l" t="t" r="r" b="b"/>
            <a:pathLst>
              <a:path w="51026" h="12852">
                <a:moveTo>
                  <a:pt x="0" y="12852"/>
                </a:moveTo>
                <a:lnTo>
                  <a:pt x="22803" y="6426"/>
                </a:lnTo>
                <a:lnTo>
                  <a:pt x="51026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2348947" y="4638085"/>
            <a:ext cx="45381" cy="6597"/>
          </a:xfrm>
          <a:custGeom>
            <a:avLst/>
            <a:gdLst/>
            <a:ahLst/>
            <a:cxnLst/>
            <a:rect l="l" t="t" r="r" b="b"/>
            <a:pathLst>
              <a:path w="45381" h="6597">
                <a:moveTo>
                  <a:pt x="0" y="6597"/>
                </a:moveTo>
                <a:lnTo>
                  <a:pt x="45381" y="0"/>
                </a:lnTo>
              </a:path>
            </a:pathLst>
          </a:custGeom>
          <a:ln w="64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2394329" y="4625232"/>
            <a:ext cx="50800" cy="12852"/>
          </a:xfrm>
          <a:custGeom>
            <a:avLst/>
            <a:gdLst/>
            <a:ahLst/>
            <a:cxnLst/>
            <a:rect l="l" t="t" r="r" b="b"/>
            <a:pathLst>
              <a:path w="50800" h="12852">
                <a:moveTo>
                  <a:pt x="0" y="12852"/>
                </a:moveTo>
                <a:lnTo>
                  <a:pt x="50800" y="0"/>
                </a:lnTo>
              </a:path>
            </a:pathLst>
          </a:custGeom>
          <a:ln w="63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2445129" y="4624876"/>
            <a:ext cx="2822" cy="355"/>
          </a:xfrm>
          <a:custGeom>
            <a:avLst/>
            <a:gdLst/>
            <a:ahLst/>
            <a:cxnLst/>
            <a:rect l="l" t="t" r="r" b="b"/>
            <a:pathLst>
              <a:path w="2822" h="355">
                <a:moveTo>
                  <a:pt x="0" y="355"/>
                </a:moveTo>
                <a:lnTo>
                  <a:pt x="2822" y="0"/>
                </a:lnTo>
              </a:path>
            </a:pathLst>
          </a:custGeom>
          <a:ln w="6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369886" y="5288339"/>
            <a:ext cx="7620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69886" y="4559192"/>
            <a:ext cx="7620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0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4600844" y="2839718"/>
            <a:ext cx="0" cy="1022573"/>
          </a:xfrm>
          <a:custGeom>
            <a:avLst/>
            <a:gdLst/>
            <a:ahLst/>
            <a:cxnLst/>
            <a:rect l="l" t="t" r="r" b="b"/>
            <a:pathLst>
              <a:path w="0" h="1022573">
                <a:moveTo>
                  <a:pt x="0" y="0"/>
                </a:moveTo>
                <a:lnTo>
                  <a:pt x="0" y="1022573"/>
                </a:lnTo>
              </a:path>
            </a:pathLst>
          </a:custGeom>
          <a:ln w="7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998822" y="3830268"/>
            <a:ext cx="2393805" cy="0"/>
          </a:xfrm>
          <a:custGeom>
            <a:avLst/>
            <a:gdLst/>
            <a:ahLst/>
            <a:cxnLst/>
            <a:rect l="l" t="t" r="r" b="b"/>
            <a:pathLst>
              <a:path w="2393805" h="0">
                <a:moveTo>
                  <a:pt x="0" y="0"/>
                </a:moveTo>
                <a:lnTo>
                  <a:pt x="2393805" y="0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563774" y="3502134"/>
            <a:ext cx="29656" cy="0"/>
          </a:xfrm>
          <a:custGeom>
            <a:avLst/>
            <a:gdLst/>
            <a:ahLst/>
            <a:cxnLst/>
            <a:rect l="l" t="t" r="r" b="b"/>
            <a:pathLst>
              <a:path w="29656" h="0">
                <a:moveTo>
                  <a:pt x="0" y="0"/>
                </a:moveTo>
                <a:lnTo>
                  <a:pt x="29656" y="0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563774" y="3167639"/>
            <a:ext cx="29656" cy="0"/>
          </a:xfrm>
          <a:custGeom>
            <a:avLst/>
            <a:gdLst/>
            <a:ahLst/>
            <a:cxnLst/>
            <a:rect l="l" t="t" r="r" b="b"/>
            <a:pathLst>
              <a:path w="29656" h="0">
                <a:moveTo>
                  <a:pt x="0" y="0"/>
                </a:moveTo>
                <a:lnTo>
                  <a:pt x="29656" y="0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4563774" y="2839718"/>
            <a:ext cx="29656" cy="0"/>
          </a:xfrm>
          <a:custGeom>
            <a:avLst/>
            <a:gdLst/>
            <a:ahLst/>
            <a:cxnLst/>
            <a:rect l="l" t="t" r="r" b="b"/>
            <a:pathLst>
              <a:path w="29656" h="0">
                <a:moveTo>
                  <a:pt x="0" y="0"/>
                </a:moveTo>
                <a:lnTo>
                  <a:pt x="29656" y="0"/>
                </a:lnTo>
              </a:path>
            </a:pathLst>
          </a:custGeom>
          <a:ln w="64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3998821" y="3836673"/>
            <a:ext cx="0" cy="25618"/>
          </a:xfrm>
          <a:custGeom>
            <a:avLst/>
            <a:gdLst/>
            <a:ahLst/>
            <a:cxnLst/>
            <a:rect l="l" t="t" r="r" b="b"/>
            <a:pathLst>
              <a:path w="0" h="25618">
                <a:moveTo>
                  <a:pt x="0" y="25618"/>
                </a:moveTo>
                <a:lnTo>
                  <a:pt x="0" y="0"/>
                </a:lnTo>
              </a:path>
            </a:pathLst>
          </a:custGeom>
          <a:ln w="7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5203113" y="3836673"/>
            <a:ext cx="0" cy="25618"/>
          </a:xfrm>
          <a:custGeom>
            <a:avLst/>
            <a:gdLst/>
            <a:ahLst/>
            <a:cxnLst/>
            <a:rect l="l" t="t" r="r" b="b"/>
            <a:pathLst>
              <a:path w="0" h="25618">
                <a:moveTo>
                  <a:pt x="0" y="25618"/>
                </a:moveTo>
                <a:lnTo>
                  <a:pt x="0" y="0"/>
                </a:lnTo>
              </a:path>
            </a:pathLst>
          </a:custGeom>
          <a:ln w="7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798018" y="3836673"/>
            <a:ext cx="0" cy="25618"/>
          </a:xfrm>
          <a:custGeom>
            <a:avLst/>
            <a:gdLst/>
            <a:ahLst/>
            <a:cxnLst/>
            <a:rect l="l" t="t" r="r" b="b"/>
            <a:pathLst>
              <a:path w="0" h="25618">
                <a:moveTo>
                  <a:pt x="0" y="25618"/>
                </a:moveTo>
                <a:lnTo>
                  <a:pt x="0" y="0"/>
                </a:lnTo>
              </a:path>
            </a:pathLst>
          </a:custGeom>
          <a:ln w="7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6400041" y="3836673"/>
            <a:ext cx="0" cy="25618"/>
          </a:xfrm>
          <a:custGeom>
            <a:avLst/>
            <a:gdLst/>
            <a:ahLst/>
            <a:cxnLst/>
            <a:rect l="l" t="t" r="r" b="b"/>
            <a:pathLst>
              <a:path w="0" h="25618">
                <a:moveTo>
                  <a:pt x="0" y="25618"/>
                </a:moveTo>
                <a:lnTo>
                  <a:pt x="0" y="0"/>
                </a:lnTo>
              </a:path>
            </a:pathLst>
          </a:custGeom>
          <a:ln w="7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4000457" y="3727153"/>
            <a:ext cx="57924" cy="99913"/>
          </a:xfrm>
          <a:custGeom>
            <a:avLst/>
            <a:gdLst/>
            <a:ahLst/>
            <a:cxnLst/>
            <a:rect l="l" t="t" r="r" b="b"/>
            <a:pathLst>
              <a:path w="57924" h="99913">
                <a:moveTo>
                  <a:pt x="0" y="99913"/>
                </a:moveTo>
                <a:lnTo>
                  <a:pt x="28020" y="45046"/>
                </a:lnTo>
                <a:lnTo>
                  <a:pt x="42849" y="19427"/>
                </a:lnTo>
                <a:lnTo>
                  <a:pt x="57924" y="0"/>
                </a:lnTo>
              </a:path>
            </a:pathLst>
          </a:custGeom>
          <a:ln w="71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4058381" y="3682320"/>
            <a:ext cx="59312" cy="44832"/>
          </a:xfrm>
          <a:custGeom>
            <a:avLst/>
            <a:gdLst/>
            <a:ahLst/>
            <a:cxnLst/>
            <a:rect l="l" t="t" r="r" b="b"/>
            <a:pathLst>
              <a:path w="59312" h="44832">
                <a:moveTo>
                  <a:pt x="0" y="44832"/>
                </a:moveTo>
                <a:lnTo>
                  <a:pt x="14828" y="32023"/>
                </a:lnTo>
                <a:lnTo>
                  <a:pt x="29656" y="19214"/>
                </a:lnTo>
                <a:lnTo>
                  <a:pt x="59312" y="0"/>
                </a:lnTo>
              </a:path>
            </a:pathLst>
          </a:custGeom>
          <a:ln w="67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4117694" y="3650083"/>
            <a:ext cx="59559" cy="32236"/>
          </a:xfrm>
          <a:custGeom>
            <a:avLst/>
            <a:gdLst/>
            <a:ahLst/>
            <a:cxnLst/>
            <a:rect l="l" t="t" r="r" b="b"/>
            <a:pathLst>
              <a:path w="59559" h="32236">
                <a:moveTo>
                  <a:pt x="0" y="32236"/>
                </a:moveTo>
                <a:lnTo>
                  <a:pt x="59559" y="0"/>
                </a:lnTo>
              </a:path>
            </a:pathLst>
          </a:custGeom>
          <a:ln w="66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4177253" y="3624250"/>
            <a:ext cx="59312" cy="25832"/>
          </a:xfrm>
          <a:custGeom>
            <a:avLst/>
            <a:gdLst/>
            <a:ahLst/>
            <a:cxnLst/>
            <a:rect l="l" t="t" r="r" b="b"/>
            <a:pathLst>
              <a:path w="59312" h="25832">
                <a:moveTo>
                  <a:pt x="0" y="25832"/>
                </a:moveTo>
                <a:lnTo>
                  <a:pt x="59312" y="0"/>
                </a:lnTo>
              </a:path>
            </a:pathLst>
          </a:custGeom>
          <a:ln w="65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4236566" y="3598632"/>
            <a:ext cx="59559" cy="25618"/>
          </a:xfrm>
          <a:custGeom>
            <a:avLst/>
            <a:gdLst/>
            <a:ahLst/>
            <a:cxnLst/>
            <a:rect l="l" t="t" r="r" b="b"/>
            <a:pathLst>
              <a:path w="59559" h="25618">
                <a:moveTo>
                  <a:pt x="0" y="25618"/>
                </a:moveTo>
                <a:lnTo>
                  <a:pt x="59559" y="0"/>
                </a:lnTo>
              </a:path>
            </a:pathLst>
          </a:custGeom>
          <a:ln w="65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4296126" y="3572799"/>
            <a:ext cx="59559" cy="25832"/>
          </a:xfrm>
          <a:custGeom>
            <a:avLst/>
            <a:gdLst/>
            <a:ahLst/>
            <a:cxnLst/>
            <a:rect l="l" t="t" r="r" b="b"/>
            <a:pathLst>
              <a:path w="59559" h="25832">
                <a:moveTo>
                  <a:pt x="0" y="25832"/>
                </a:moveTo>
                <a:lnTo>
                  <a:pt x="59559" y="0"/>
                </a:lnTo>
              </a:path>
            </a:pathLst>
          </a:custGeom>
          <a:ln w="656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355685" y="3553585"/>
            <a:ext cx="66973" cy="19214"/>
          </a:xfrm>
          <a:custGeom>
            <a:avLst/>
            <a:gdLst/>
            <a:ahLst/>
            <a:cxnLst/>
            <a:rect l="l" t="t" r="r" b="b"/>
            <a:pathLst>
              <a:path w="66973" h="19214">
                <a:moveTo>
                  <a:pt x="0" y="19214"/>
                </a:moveTo>
                <a:lnTo>
                  <a:pt x="29656" y="6404"/>
                </a:lnTo>
                <a:lnTo>
                  <a:pt x="66973" y="0"/>
                </a:lnTo>
              </a:path>
            </a:pathLst>
          </a:custGeom>
          <a:ln w="6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422659" y="3534371"/>
            <a:ext cx="59312" cy="19214"/>
          </a:xfrm>
          <a:custGeom>
            <a:avLst/>
            <a:gdLst/>
            <a:ahLst/>
            <a:cxnLst/>
            <a:rect l="l" t="t" r="r" b="b"/>
            <a:pathLst>
              <a:path w="59312" h="19214">
                <a:moveTo>
                  <a:pt x="0" y="19214"/>
                </a:moveTo>
                <a:lnTo>
                  <a:pt x="59312" y="0"/>
                </a:lnTo>
              </a:path>
            </a:pathLst>
          </a:custGeom>
          <a:ln w="65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481972" y="3514943"/>
            <a:ext cx="59559" cy="19427"/>
          </a:xfrm>
          <a:custGeom>
            <a:avLst/>
            <a:gdLst/>
            <a:ahLst/>
            <a:cxnLst/>
            <a:rect l="l" t="t" r="r" b="b"/>
            <a:pathLst>
              <a:path w="59559" h="19427">
                <a:moveTo>
                  <a:pt x="0" y="19427"/>
                </a:moveTo>
                <a:lnTo>
                  <a:pt x="59559" y="0"/>
                </a:lnTo>
              </a:path>
            </a:pathLst>
          </a:custGeom>
          <a:ln w="65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541531" y="3502134"/>
            <a:ext cx="59312" cy="12809"/>
          </a:xfrm>
          <a:custGeom>
            <a:avLst/>
            <a:gdLst/>
            <a:ahLst/>
            <a:cxnLst/>
            <a:rect l="l" t="t" r="r" b="b"/>
            <a:pathLst>
              <a:path w="59312" h="12809">
                <a:moveTo>
                  <a:pt x="0" y="12809"/>
                </a:moveTo>
                <a:lnTo>
                  <a:pt x="59312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4600844" y="3482707"/>
            <a:ext cx="59559" cy="19427"/>
          </a:xfrm>
          <a:custGeom>
            <a:avLst/>
            <a:gdLst/>
            <a:ahLst/>
            <a:cxnLst/>
            <a:rect l="l" t="t" r="r" b="b"/>
            <a:pathLst>
              <a:path w="59559" h="19427">
                <a:moveTo>
                  <a:pt x="0" y="19427"/>
                </a:moveTo>
                <a:lnTo>
                  <a:pt x="29903" y="6618"/>
                </a:lnTo>
                <a:lnTo>
                  <a:pt x="59559" y="0"/>
                </a:lnTo>
              </a:path>
            </a:pathLst>
          </a:custGeom>
          <a:ln w="65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4660403" y="3469897"/>
            <a:ext cx="59559" cy="12809"/>
          </a:xfrm>
          <a:custGeom>
            <a:avLst/>
            <a:gdLst/>
            <a:ahLst/>
            <a:cxnLst/>
            <a:rect l="l" t="t" r="r" b="b"/>
            <a:pathLst>
              <a:path w="59559" h="12809">
                <a:moveTo>
                  <a:pt x="0" y="12809"/>
                </a:moveTo>
                <a:lnTo>
                  <a:pt x="59559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719963" y="3450683"/>
            <a:ext cx="59312" cy="19214"/>
          </a:xfrm>
          <a:custGeom>
            <a:avLst/>
            <a:gdLst/>
            <a:ahLst/>
            <a:cxnLst/>
            <a:rect l="l" t="t" r="r" b="b"/>
            <a:pathLst>
              <a:path w="59312" h="19214">
                <a:moveTo>
                  <a:pt x="0" y="19214"/>
                </a:moveTo>
                <a:lnTo>
                  <a:pt x="29656" y="6404"/>
                </a:lnTo>
                <a:lnTo>
                  <a:pt x="59312" y="0"/>
                </a:lnTo>
              </a:path>
            </a:pathLst>
          </a:custGeom>
          <a:ln w="65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4779276" y="3437874"/>
            <a:ext cx="59559" cy="12809"/>
          </a:xfrm>
          <a:custGeom>
            <a:avLst/>
            <a:gdLst/>
            <a:ahLst/>
            <a:cxnLst/>
            <a:rect l="l" t="t" r="r" b="b"/>
            <a:pathLst>
              <a:path w="59559" h="12809">
                <a:moveTo>
                  <a:pt x="0" y="12809"/>
                </a:moveTo>
                <a:lnTo>
                  <a:pt x="59559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4838836" y="3424851"/>
            <a:ext cx="59609" cy="13022"/>
          </a:xfrm>
          <a:custGeom>
            <a:avLst/>
            <a:gdLst/>
            <a:ahLst/>
            <a:cxnLst/>
            <a:rect l="l" t="t" r="r" b="b"/>
            <a:pathLst>
              <a:path w="59609" h="13022">
                <a:moveTo>
                  <a:pt x="0" y="13022"/>
                </a:moveTo>
                <a:lnTo>
                  <a:pt x="59609" y="0"/>
                </a:lnTo>
              </a:path>
            </a:pathLst>
          </a:custGeom>
          <a:ln w="64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4898445" y="3412042"/>
            <a:ext cx="59312" cy="12809"/>
          </a:xfrm>
          <a:custGeom>
            <a:avLst/>
            <a:gdLst/>
            <a:ahLst/>
            <a:cxnLst/>
            <a:rect l="l" t="t" r="r" b="b"/>
            <a:pathLst>
              <a:path w="59312" h="12809">
                <a:moveTo>
                  <a:pt x="0" y="12809"/>
                </a:moveTo>
                <a:lnTo>
                  <a:pt x="59312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4957757" y="3399232"/>
            <a:ext cx="59510" cy="12809"/>
          </a:xfrm>
          <a:custGeom>
            <a:avLst/>
            <a:gdLst/>
            <a:ahLst/>
            <a:cxnLst/>
            <a:rect l="l" t="t" r="r" b="b"/>
            <a:pathLst>
              <a:path w="59510" h="12809">
                <a:moveTo>
                  <a:pt x="0" y="12809"/>
                </a:moveTo>
                <a:lnTo>
                  <a:pt x="59510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5017267" y="3386423"/>
            <a:ext cx="59510" cy="12809"/>
          </a:xfrm>
          <a:custGeom>
            <a:avLst/>
            <a:gdLst/>
            <a:ahLst/>
            <a:cxnLst/>
            <a:rect l="l" t="t" r="r" b="b"/>
            <a:pathLst>
              <a:path w="59510" h="12809">
                <a:moveTo>
                  <a:pt x="0" y="12809"/>
                </a:moveTo>
                <a:lnTo>
                  <a:pt x="59510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5076778" y="3373400"/>
            <a:ext cx="59411" cy="13022"/>
          </a:xfrm>
          <a:custGeom>
            <a:avLst/>
            <a:gdLst/>
            <a:ahLst/>
            <a:cxnLst/>
            <a:rect l="l" t="t" r="r" b="b"/>
            <a:pathLst>
              <a:path w="59411" h="13022">
                <a:moveTo>
                  <a:pt x="0" y="13022"/>
                </a:moveTo>
                <a:lnTo>
                  <a:pt x="59411" y="0"/>
                </a:lnTo>
              </a:path>
            </a:pathLst>
          </a:custGeom>
          <a:ln w="64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5136189" y="3360590"/>
            <a:ext cx="66924" cy="12809"/>
          </a:xfrm>
          <a:custGeom>
            <a:avLst/>
            <a:gdLst/>
            <a:ahLst/>
            <a:cxnLst/>
            <a:rect l="l" t="t" r="r" b="b"/>
            <a:pathLst>
              <a:path w="66924" h="12809">
                <a:moveTo>
                  <a:pt x="0" y="12809"/>
                </a:moveTo>
                <a:lnTo>
                  <a:pt x="29853" y="6404"/>
                </a:lnTo>
                <a:lnTo>
                  <a:pt x="66924" y="0"/>
                </a:lnTo>
              </a:path>
            </a:pathLst>
          </a:custGeom>
          <a:ln w="64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5203113" y="3354186"/>
            <a:ext cx="59609" cy="6404"/>
          </a:xfrm>
          <a:custGeom>
            <a:avLst/>
            <a:gdLst/>
            <a:ahLst/>
            <a:cxnLst/>
            <a:rect l="l" t="t" r="r" b="b"/>
            <a:pathLst>
              <a:path w="59609" h="6404">
                <a:moveTo>
                  <a:pt x="0" y="6404"/>
                </a:moveTo>
                <a:lnTo>
                  <a:pt x="59609" y="0"/>
                </a:lnTo>
              </a:path>
            </a:pathLst>
          </a:custGeom>
          <a:ln w="64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5262722" y="3341377"/>
            <a:ext cx="59312" cy="12809"/>
          </a:xfrm>
          <a:custGeom>
            <a:avLst/>
            <a:gdLst/>
            <a:ahLst/>
            <a:cxnLst/>
            <a:rect l="l" t="t" r="r" b="b"/>
            <a:pathLst>
              <a:path w="59312" h="12809">
                <a:moveTo>
                  <a:pt x="0" y="12809"/>
                </a:moveTo>
                <a:lnTo>
                  <a:pt x="59312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5322035" y="3328354"/>
            <a:ext cx="59510" cy="13022"/>
          </a:xfrm>
          <a:custGeom>
            <a:avLst/>
            <a:gdLst/>
            <a:ahLst/>
            <a:cxnLst/>
            <a:rect l="l" t="t" r="r" b="b"/>
            <a:pathLst>
              <a:path w="59510" h="13022">
                <a:moveTo>
                  <a:pt x="0" y="13022"/>
                </a:moveTo>
                <a:lnTo>
                  <a:pt x="59510" y="0"/>
                </a:lnTo>
              </a:path>
            </a:pathLst>
          </a:custGeom>
          <a:ln w="64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5381545" y="3315544"/>
            <a:ext cx="59609" cy="12809"/>
          </a:xfrm>
          <a:custGeom>
            <a:avLst/>
            <a:gdLst/>
            <a:ahLst/>
            <a:cxnLst/>
            <a:rect l="l" t="t" r="r" b="b"/>
            <a:pathLst>
              <a:path w="59609" h="12809">
                <a:moveTo>
                  <a:pt x="0" y="12809"/>
                </a:moveTo>
                <a:lnTo>
                  <a:pt x="59609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5441155" y="3309139"/>
            <a:ext cx="59312" cy="6404"/>
          </a:xfrm>
          <a:custGeom>
            <a:avLst/>
            <a:gdLst/>
            <a:ahLst/>
            <a:cxnLst/>
            <a:rect l="l" t="t" r="r" b="b"/>
            <a:pathLst>
              <a:path w="59312" h="6404">
                <a:moveTo>
                  <a:pt x="0" y="6404"/>
                </a:moveTo>
                <a:lnTo>
                  <a:pt x="59312" y="0"/>
                </a:lnTo>
              </a:path>
            </a:pathLst>
          </a:custGeom>
          <a:ln w="64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5500467" y="3296330"/>
            <a:ext cx="59510" cy="12809"/>
          </a:xfrm>
          <a:custGeom>
            <a:avLst/>
            <a:gdLst/>
            <a:ahLst/>
            <a:cxnLst/>
            <a:rect l="l" t="t" r="r" b="b"/>
            <a:pathLst>
              <a:path w="59510" h="12809">
                <a:moveTo>
                  <a:pt x="0" y="12809"/>
                </a:moveTo>
                <a:lnTo>
                  <a:pt x="59510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5559978" y="3289925"/>
            <a:ext cx="59609" cy="6404"/>
          </a:xfrm>
          <a:custGeom>
            <a:avLst/>
            <a:gdLst/>
            <a:ahLst/>
            <a:cxnLst/>
            <a:rect l="l" t="t" r="r" b="b"/>
            <a:pathLst>
              <a:path w="59609" h="6404">
                <a:moveTo>
                  <a:pt x="0" y="6404"/>
                </a:moveTo>
                <a:lnTo>
                  <a:pt x="59609" y="0"/>
                </a:lnTo>
              </a:path>
            </a:pathLst>
          </a:custGeom>
          <a:ln w="64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5619586" y="3276945"/>
            <a:ext cx="59312" cy="12980"/>
          </a:xfrm>
          <a:custGeom>
            <a:avLst/>
            <a:gdLst/>
            <a:ahLst/>
            <a:cxnLst/>
            <a:rect l="l" t="t" r="r" b="b"/>
            <a:pathLst>
              <a:path w="59312" h="12980">
                <a:moveTo>
                  <a:pt x="0" y="12980"/>
                </a:moveTo>
                <a:lnTo>
                  <a:pt x="59312" y="0"/>
                </a:lnTo>
              </a:path>
            </a:pathLst>
          </a:custGeom>
          <a:ln w="64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5678899" y="3270541"/>
            <a:ext cx="59510" cy="6404"/>
          </a:xfrm>
          <a:custGeom>
            <a:avLst/>
            <a:gdLst/>
            <a:ahLst/>
            <a:cxnLst/>
            <a:rect l="l" t="t" r="r" b="b"/>
            <a:pathLst>
              <a:path w="59510" h="6404">
                <a:moveTo>
                  <a:pt x="0" y="6404"/>
                </a:moveTo>
                <a:lnTo>
                  <a:pt x="59510" y="0"/>
                </a:lnTo>
              </a:path>
            </a:pathLst>
          </a:custGeom>
          <a:ln w="64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5738409" y="3257731"/>
            <a:ext cx="59609" cy="12809"/>
          </a:xfrm>
          <a:custGeom>
            <a:avLst/>
            <a:gdLst/>
            <a:ahLst/>
            <a:cxnLst/>
            <a:rect l="l" t="t" r="r" b="b"/>
            <a:pathLst>
              <a:path w="59609" h="12809">
                <a:moveTo>
                  <a:pt x="0" y="12809"/>
                </a:moveTo>
                <a:lnTo>
                  <a:pt x="59609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5798018" y="3251327"/>
            <a:ext cx="59312" cy="6404"/>
          </a:xfrm>
          <a:custGeom>
            <a:avLst/>
            <a:gdLst/>
            <a:ahLst/>
            <a:cxnLst/>
            <a:rect l="l" t="t" r="r" b="b"/>
            <a:pathLst>
              <a:path w="59312" h="6404">
                <a:moveTo>
                  <a:pt x="0" y="6404"/>
                </a:moveTo>
                <a:lnTo>
                  <a:pt x="59312" y="0"/>
                </a:lnTo>
              </a:path>
            </a:pathLst>
          </a:custGeom>
          <a:ln w="64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5857331" y="3238517"/>
            <a:ext cx="59510" cy="12809"/>
          </a:xfrm>
          <a:custGeom>
            <a:avLst/>
            <a:gdLst/>
            <a:ahLst/>
            <a:cxnLst/>
            <a:rect l="l" t="t" r="r" b="b"/>
            <a:pathLst>
              <a:path w="59510" h="12809">
                <a:moveTo>
                  <a:pt x="0" y="12809"/>
                </a:moveTo>
                <a:lnTo>
                  <a:pt x="59510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5916841" y="3231856"/>
            <a:ext cx="59312" cy="6660"/>
          </a:xfrm>
          <a:custGeom>
            <a:avLst/>
            <a:gdLst/>
            <a:ahLst/>
            <a:cxnLst/>
            <a:rect l="l" t="t" r="r" b="b"/>
            <a:pathLst>
              <a:path w="59312" h="6660">
                <a:moveTo>
                  <a:pt x="0" y="6660"/>
                </a:moveTo>
                <a:lnTo>
                  <a:pt x="59312" y="0"/>
                </a:lnTo>
              </a:path>
            </a:pathLst>
          </a:custGeom>
          <a:ln w="641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5976154" y="3219047"/>
            <a:ext cx="67023" cy="12809"/>
          </a:xfrm>
          <a:custGeom>
            <a:avLst/>
            <a:gdLst/>
            <a:ahLst/>
            <a:cxnLst/>
            <a:rect l="l" t="t" r="r" b="b"/>
            <a:pathLst>
              <a:path w="67023" h="12809">
                <a:moveTo>
                  <a:pt x="0" y="12809"/>
                </a:moveTo>
                <a:lnTo>
                  <a:pt x="29952" y="6404"/>
                </a:lnTo>
                <a:lnTo>
                  <a:pt x="67023" y="0"/>
                </a:lnTo>
              </a:path>
            </a:pathLst>
          </a:custGeom>
          <a:ln w="64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6043177" y="3212642"/>
            <a:ext cx="59510" cy="6404"/>
          </a:xfrm>
          <a:custGeom>
            <a:avLst/>
            <a:gdLst/>
            <a:ahLst/>
            <a:cxnLst/>
            <a:rect l="l" t="t" r="r" b="b"/>
            <a:pathLst>
              <a:path w="59510" h="6404">
                <a:moveTo>
                  <a:pt x="0" y="6404"/>
                </a:moveTo>
                <a:lnTo>
                  <a:pt x="59510" y="0"/>
                </a:lnTo>
              </a:path>
            </a:pathLst>
          </a:custGeom>
          <a:ln w="64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6102687" y="3206238"/>
            <a:ext cx="59609" cy="6404"/>
          </a:xfrm>
          <a:custGeom>
            <a:avLst/>
            <a:gdLst/>
            <a:ahLst/>
            <a:cxnLst/>
            <a:rect l="l" t="t" r="r" b="b"/>
            <a:pathLst>
              <a:path w="59609" h="6404">
                <a:moveTo>
                  <a:pt x="0" y="6404"/>
                </a:moveTo>
                <a:lnTo>
                  <a:pt x="59609" y="0"/>
                </a:lnTo>
              </a:path>
            </a:pathLst>
          </a:custGeom>
          <a:ln w="64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6162296" y="3193428"/>
            <a:ext cx="59312" cy="12809"/>
          </a:xfrm>
          <a:custGeom>
            <a:avLst/>
            <a:gdLst/>
            <a:ahLst/>
            <a:cxnLst/>
            <a:rect l="l" t="t" r="r" b="b"/>
            <a:pathLst>
              <a:path w="59312" h="12809">
                <a:moveTo>
                  <a:pt x="0" y="12809"/>
                </a:moveTo>
                <a:lnTo>
                  <a:pt x="59312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6221609" y="3187023"/>
            <a:ext cx="59510" cy="6404"/>
          </a:xfrm>
          <a:custGeom>
            <a:avLst/>
            <a:gdLst/>
            <a:ahLst/>
            <a:cxnLst/>
            <a:rect l="l" t="t" r="r" b="b"/>
            <a:pathLst>
              <a:path w="59510" h="6404">
                <a:moveTo>
                  <a:pt x="0" y="6404"/>
                </a:moveTo>
                <a:lnTo>
                  <a:pt x="59510" y="0"/>
                </a:lnTo>
              </a:path>
            </a:pathLst>
          </a:custGeom>
          <a:ln w="64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6281119" y="3180448"/>
            <a:ext cx="59312" cy="6575"/>
          </a:xfrm>
          <a:custGeom>
            <a:avLst/>
            <a:gdLst/>
            <a:ahLst/>
            <a:cxnLst/>
            <a:rect l="l" t="t" r="r" b="b"/>
            <a:pathLst>
              <a:path w="59312" h="6575">
                <a:moveTo>
                  <a:pt x="0" y="6575"/>
                </a:moveTo>
                <a:lnTo>
                  <a:pt x="59312" y="0"/>
                </a:lnTo>
              </a:path>
            </a:pathLst>
          </a:custGeom>
          <a:ln w="641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6340432" y="3167639"/>
            <a:ext cx="59609" cy="12809"/>
          </a:xfrm>
          <a:custGeom>
            <a:avLst/>
            <a:gdLst/>
            <a:ahLst/>
            <a:cxnLst/>
            <a:rect l="l" t="t" r="r" b="b"/>
            <a:pathLst>
              <a:path w="59609" h="12809">
                <a:moveTo>
                  <a:pt x="0" y="12809"/>
                </a:moveTo>
                <a:lnTo>
                  <a:pt x="59609" y="0"/>
                </a:lnTo>
              </a:path>
            </a:pathLst>
          </a:custGeom>
          <a:ln w="64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4601854" y="4418592"/>
            <a:ext cx="0" cy="1018548"/>
          </a:xfrm>
          <a:custGeom>
            <a:avLst/>
            <a:gdLst/>
            <a:ahLst/>
            <a:cxnLst/>
            <a:rect l="l" t="t" r="r" b="b"/>
            <a:pathLst>
              <a:path w="0" h="1018548">
                <a:moveTo>
                  <a:pt x="0" y="0"/>
                </a:moveTo>
                <a:lnTo>
                  <a:pt x="0" y="1018548"/>
                </a:lnTo>
              </a:path>
            </a:pathLst>
          </a:custGeom>
          <a:ln w="7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3980347" y="5404623"/>
            <a:ext cx="2486591" cy="0"/>
          </a:xfrm>
          <a:custGeom>
            <a:avLst/>
            <a:gdLst/>
            <a:ahLst/>
            <a:cxnLst/>
            <a:rect l="l" t="t" r="r" b="b"/>
            <a:pathLst>
              <a:path w="2486591" h="0">
                <a:moveTo>
                  <a:pt x="0" y="0"/>
                </a:moveTo>
                <a:lnTo>
                  <a:pt x="2486591" y="0"/>
                </a:lnTo>
              </a:path>
            </a:pathLst>
          </a:custGeom>
          <a:ln w="64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4563584" y="5158051"/>
            <a:ext cx="30616" cy="0"/>
          </a:xfrm>
          <a:custGeom>
            <a:avLst/>
            <a:gdLst/>
            <a:ahLst/>
            <a:cxnLst/>
            <a:rect l="l" t="t" r="r" b="b"/>
            <a:pathLst>
              <a:path w="30616" h="0">
                <a:moveTo>
                  <a:pt x="0" y="0"/>
                </a:moveTo>
                <a:lnTo>
                  <a:pt x="30616" y="0"/>
                </a:lnTo>
              </a:path>
            </a:pathLst>
          </a:custGeom>
          <a:ln w="64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4563584" y="4911478"/>
            <a:ext cx="30616" cy="0"/>
          </a:xfrm>
          <a:custGeom>
            <a:avLst/>
            <a:gdLst/>
            <a:ahLst/>
            <a:cxnLst/>
            <a:rect l="l" t="t" r="r" b="b"/>
            <a:pathLst>
              <a:path w="30616" h="0">
                <a:moveTo>
                  <a:pt x="0" y="0"/>
                </a:moveTo>
                <a:lnTo>
                  <a:pt x="30616" y="0"/>
                </a:lnTo>
              </a:path>
            </a:pathLst>
          </a:custGeom>
          <a:ln w="64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4563584" y="4665121"/>
            <a:ext cx="30616" cy="0"/>
          </a:xfrm>
          <a:custGeom>
            <a:avLst/>
            <a:gdLst/>
            <a:ahLst/>
            <a:cxnLst/>
            <a:rect l="l" t="t" r="r" b="b"/>
            <a:pathLst>
              <a:path w="30616" h="0">
                <a:moveTo>
                  <a:pt x="0" y="0"/>
                </a:moveTo>
                <a:lnTo>
                  <a:pt x="30616" y="0"/>
                </a:lnTo>
              </a:path>
            </a:pathLst>
          </a:custGeom>
          <a:ln w="64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4563584" y="4418592"/>
            <a:ext cx="30616" cy="0"/>
          </a:xfrm>
          <a:custGeom>
            <a:avLst/>
            <a:gdLst/>
            <a:ahLst/>
            <a:cxnLst/>
            <a:rect l="l" t="t" r="r" b="b"/>
            <a:pathLst>
              <a:path w="30616" h="0">
                <a:moveTo>
                  <a:pt x="0" y="0"/>
                </a:moveTo>
                <a:lnTo>
                  <a:pt x="30616" y="0"/>
                </a:lnTo>
              </a:path>
            </a:pathLst>
          </a:custGeom>
          <a:ln w="64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3980346" y="5411299"/>
            <a:ext cx="0" cy="25841"/>
          </a:xfrm>
          <a:custGeom>
            <a:avLst/>
            <a:gdLst/>
            <a:ahLst/>
            <a:cxnLst/>
            <a:rect l="l" t="t" r="r" b="b"/>
            <a:pathLst>
              <a:path w="0" h="25841">
                <a:moveTo>
                  <a:pt x="0" y="25841"/>
                </a:moveTo>
                <a:lnTo>
                  <a:pt x="0" y="0"/>
                </a:lnTo>
              </a:path>
            </a:pathLst>
          </a:custGeom>
          <a:ln w="7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5231271" y="5411299"/>
            <a:ext cx="0" cy="25841"/>
          </a:xfrm>
          <a:custGeom>
            <a:avLst/>
            <a:gdLst/>
            <a:ahLst/>
            <a:cxnLst/>
            <a:rect l="l" t="t" r="r" b="b"/>
            <a:pathLst>
              <a:path w="0" h="25841">
                <a:moveTo>
                  <a:pt x="0" y="25841"/>
                </a:moveTo>
                <a:lnTo>
                  <a:pt x="0" y="0"/>
                </a:lnTo>
              </a:path>
            </a:pathLst>
          </a:custGeom>
          <a:ln w="7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5853084" y="5411299"/>
            <a:ext cx="0" cy="25841"/>
          </a:xfrm>
          <a:custGeom>
            <a:avLst/>
            <a:gdLst/>
            <a:ahLst/>
            <a:cxnLst/>
            <a:rect l="l" t="t" r="r" b="b"/>
            <a:pathLst>
              <a:path w="0" h="25841">
                <a:moveTo>
                  <a:pt x="0" y="25841"/>
                </a:moveTo>
                <a:lnTo>
                  <a:pt x="0" y="0"/>
                </a:lnTo>
              </a:path>
            </a:pathLst>
          </a:custGeom>
          <a:ln w="7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6474592" y="5411299"/>
            <a:ext cx="0" cy="25841"/>
          </a:xfrm>
          <a:custGeom>
            <a:avLst/>
            <a:gdLst/>
            <a:ahLst/>
            <a:cxnLst/>
            <a:rect l="l" t="t" r="r" b="b"/>
            <a:pathLst>
              <a:path w="0" h="25841">
                <a:moveTo>
                  <a:pt x="0" y="25841"/>
                </a:moveTo>
                <a:lnTo>
                  <a:pt x="0" y="0"/>
                </a:lnTo>
              </a:path>
            </a:pathLst>
          </a:custGeom>
          <a:ln w="7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3980346" y="5080311"/>
            <a:ext cx="61487" cy="77740"/>
          </a:xfrm>
          <a:custGeom>
            <a:avLst/>
            <a:gdLst/>
            <a:ahLst/>
            <a:cxnLst/>
            <a:rect l="l" t="t" r="r" b="b"/>
            <a:pathLst>
              <a:path w="61487" h="77740">
                <a:moveTo>
                  <a:pt x="0" y="77740"/>
                </a:moveTo>
                <a:lnTo>
                  <a:pt x="30616" y="38977"/>
                </a:lnTo>
                <a:lnTo>
                  <a:pt x="45924" y="12920"/>
                </a:lnTo>
                <a:lnTo>
                  <a:pt x="61487" y="0"/>
                </a:lnTo>
              </a:path>
            </a:pathLst>
          </a:custGeom>
          <a:ln w="71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041834" y="5047793"/>
            <a:ext cx="61232" cy="32517"/>
          </a:xfrm>
          <a:custGeom>
            <a:avLst/>
            <a:gdLst/>
            <a:ahLst/>
            <a:cxnLst/>
            <a:rect l="l" t="t" r="r" b="b"/>
            <a:pathLst>
              <a:path w="61232" h="32517">
                <a:moveTo>
                  <a:pt x="0" y="32517"/>
                </a:moveTo>
                <a:lnTo>
                  <a:pt x="15308" y="19596"/>
                </a:lnTo>
                <a:lnTo>
                  <a:pt x="30616" y="13136"/>
                </a:lnTo>
                <a:lnTo>
                  <a:pt x="61232" y="0"/>
                </a:lnTo>
              </a:path>
            </a:pathLst>
          </a:custGeom>
          <a:ln w="67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103066" y="5021951"/>
            <a:ext cx="61487" cy="25841"/>
          </a:xfrm>
          <a:custGeom>
            <a:avLst/>
            <a:gdLst/>
            <a:ahLst/>
            <a:cxnLst/>
            <a:rect l="l" t="t" r="r" b="b"/>
            <a:pathLst>
              <a:path w="61487" h="25841">
                <a:moveTo>
                  <a:pt x="0" y="25841"/>
                </a:moveTo>
                <a:lnTo>
                  <a:pt x="61487" y="0"/>
                </a:lnTo>
              </a:path>
            </a:pathLst>
          </a:custGeom>
          <a:ln w="66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4164553" y="5002355"/>
            <a:ext cx="69141" cy="19596"/>
          </a:xfrm>
          <a:custGeom>
            <a:avLst/>
            <a:gdLst/>
            <a:ahLst/>
            <a:cxnLst/>
            <a:rect l="l" t="t" r="r" b="b"/>
            <a:pathLst>
              <a:path w="69141" h="19596">
                <a:moveTo>
                  <a:pt x="0" y="19596"/>
                </a:moveTo>
                <a:lnTo>
                  <a:pt x="30616" y="6460"/>
                </a:lnTo>
                <a:lnTo>
                  <a:pt x="69141" y="0"/>
                </a:lnTo>
              </a:path>
            </a:pathLst>
          </a:custGeom>
          <a:ln w="654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4233695" y="4982974"/>
            <a:ext cx="61232" cy="19381"/>
          </a:xfrm>
          <a:custGeom>
            <a:avLst/>
            <a:gdLst/>
            <a:ahLst/>
            <a:cxnLst/>
            <a:rect l="l" t="t" r="r" b="b"/>
            <a:pathLst>
              <a:path w="61232" h="19381">
                <a:moveTo>
                  <a:pt x="0" y="19381"/>
                </a:moveTo>
                <a:lnTo>
                  <a:pt x="61232" y="0"/>
                </a:lnTo>
              </a:path>
            </a:pathLst>
          </a:custGeom>
          <a:ln w="656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4294927" y="4970053"/>
            <a:ext cx="61487" cy="12920"/>
          </a:xfrm>
          <a:custGeom>
            <a:avLst/>
            <a:gdLst/>
            <a:ahLst/>
            <a:cxnLst/>
            <a:rect l="l" t="t" r="r" b="b"/>
            <a:pathLst>
              <a:path w="61487" h="12920">
                <a:moveTo>
                  <a:pt x="0" y="12920"/>
                </a:moveTo>
                <a:lnTo>
                  <a:pt x="61487" y="0"/>
                </a:lnTo>
              </a:path>
            </a:pathLst>
          </a:custGeom>
          <a:ln w="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4356415" y="4950456"/>
            <a:ext cx="61232" cy="19596"/>
          </a:xfrm>
          <a:custGeom>
            <a:avLst/>
            <a:gdLst/>
            <a:ahLst/>
            <a:cxnLst/>
            <a:rect l="l" t="t" r="r" b="b"/>
            <a:pathLst>
              <a:path w="61232" h="19596">
                <a:moveTo>
                  <a:pt x="0" y="19596"/>
                </a:moveTo>
                <a:lnTo>
                  <a:pt x="30616" y="6460"/>
                </a:lnTo>
                <a:lnTo>
                  <a:pt x="61232" y="0"/>
                </a:lnTo>
              </a:path>
            </a:pathLst>
          </a:custGeom>
          <a:ln w="65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4417647" y="4937535"/>
            <a:ext cx="61487" cy="12920"/>
          </a:xfrm>
          <a:custGeom>
            <a:avLst/>
            <a:gdLst/>
            <a:ahLst/>
            <a:cxnLst/>
            <a:rect l="l" t="t" r="r" b="b"/>
            <a:pathLst>
              <a:path w="61487" h="12920">
                <a:moveTo>
                  <a:pt x="0" y="12920"/>
                </a:moveTo>
                <a:lnTo>
                  <a:pt x="61487" y="0"/>
                </a:lnTo>
              </a:path>
            </a:pathLst>
          </a:custGeom>
          <a:ln w="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4479134" y="4924614"/>
            <a:ext cx="61487" cy="12920"/>
          </a:xfrm>
          <a:custGeom>
            <a:avLst/>
            <a:gdLst/>
            <a:ahLst/>
            <a:cxnLst/>
            <a:rect l="l" t="t" r="r" b="b"/>
            <a:pathLst>
              <a:path w="61487" h="12920">
                <a:moveTo>
                  <a:pt x="0" y="12920"/>
                </a:moveTo>
                <a:lnTo>
                  <a:pt x="61487" y="0"/>
                </a:lnTo>
              </a:path>
            </a:pathLst>
          </a:custGeom>
          <a:ln w="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4540622" y="4911478"/>
            <a:ext cx="61232" cy="13136"/>
          </a:xfrm>
          <a:custGeom>
            <a:avLst/>
            <a:gdLst/>
            <a:ahLst/>
            <a:cxnLst/>
            <a:rect l="l" t="t" r="r" b="b"/>
            <a:pathLst>
              <a:path w="61232" h="13136">
                <a:moveTo>
                  <a:pt x="0" y="13136"/>
                </a:moveTo>
                <a:lnTo>
                  <a:pt x="61232" y="0"/>
                </a:lnTo>
              </a:path>
            </a:pathLst>
          </a:custGeom>
          <a:ln w="65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4601854" y="4898557"/>
            <a:ext cx="61487" cy="12920"/>
          </a:xfrm>
          <a:custGeom>
            <a:avLst/>
            <a:gdLst/>
            <a:ahLst/>
            <a:cxnLst/>
            <a:rect l="l" t="t" r="r" b="b"/>
            <a:pathLst>
              <a:path w="61487" h="12920">
                <a:moveTo>
                  <a:pt x="0" y="12920"/>
                </a:moveTo>
                <a:lnTo>
                  <a:pt x="61487" y="0"/>
                </a:lnTo>
              </a:path>
            </a:pathLst>
          </a:custGeom>
          <a:ln w="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4663342" y="4885637"/>
            <a:ext cx="69141" cy="12920"/>
          </a:xfrm>
          <a:custGeom>
            <a:avLst/>
            <a:gdLst/>
            <a:ahLst/>
            <a:cxnLst/>
            <a:rect l="l" t="t" r="r" b="b"/>
            <a:pathLst>
              <a:path w="69141" h="12920">
                <a:moveTo>
                  <a:pt x="0" y="12920"/>
                </a:moveTo>
                <a:lnTo>
                  <a:pt x="30616" y="6460"/>
                </a:lnTo>
                <a:lnTo>
                  <a:pt x="69141" y="0"/>
                </a:lnTo>
              </a:path>
            </a:pathLst>
          </a:custGeom>
          <a:ln w="65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4732483" y="4879176"/>
            <a:ext cx="61232" cy="6460"/>
          </a:xfrm>
          <a:custGeom>
            <a:avLst/>
            <a:gdLst/>
            <a:ahLst/>
            <a:cxnLst/>
            <a:rect l="l" t="t" r="r" b="b"/>
            <a:pathLst>
              <a:path w="61232" h="6460">
                <a:moveTo>
                  <a:pt x="0" y="6460"/>
                </a:moveTo>
                <a:lnTo>
                  <a:pt x="61232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4793715" y="4866256"/>
            <a:ext cx="61487" cy="12920"/>
          </a:xfrm>
          <a:custGeom>
            <a:avLst/>
            <a:gdLst/>
            <a:ahLst/>
            <a:cxnLst/>
            <a:rect l="l" t="t" r="r" b="b"/>
            <a:pathLst>
              <a:path w="61487" h="12920">
                <a:moveTo>
                  <a:pt x="0" y="12920"/>
                </a:moveTo>
                <a:lnTo>
                  <a:pt x="61487" y="0"/>
                </a:lnTo>
              </a:path>
            </a:pathLst>
          </a:custGeom>
          <a:ln w="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4855203" y="4853163"/>
            <a:ext cx="61538" cy="13093"/>
          </a:xfrm>
          <a:custGeom>
            <a:avLst/>
            <a:gdLst/>
            <a:ahLst/>
            <a:cxnLst/>
            <a:rect l="l" t="t" r="r" b="b"/>
            <a:pathLst>
              <a:path w="61538" h="13093">
                <a:moveTo>
                  <a:pt x="0" y="13093"/>
                </a:moveTo>
                <a:lnTo>
                  <a:pt x="61538" y="0"/>
                </a:lnTo>
              </a:path>
            </a:pathLst>
          </a:custGeom>
          <a:ln w="651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4916741" y="4846702"/>
            <a:ext cx="61232" cy="6460"/>
          </a:xfrm>
          <a:custGeom>
            <a:avLst/>
            <a:gdLst/>
            <a:ahLst/>
            <a:cxnLst/>
            <a:rect l="l" t="t" r="r" b="b"/>
            <a:pathLst>
              <a:path w="61232" h="6460">
                <a:moveTo>
                  <a:pt x="0" y="6460"/>
                </a:moveTo>
                <a:lnTo>
                  <a:pt x="61232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4977973" y="4833781"/>
            <a:ext cx="61436" cy="12920"/>
          </a:xfrm>
          <a:custGeom>
            <a:avLst/>
            <a:gdLst/>
            <a:ahLst/>
            <a:cxnLst/>
            <a:rect l="l" t="t" r="r" b="b"/>
            <a:pathLst>
              <a:path w="61436" h="12920">
                <a:moveTo>
                  <a:pt x="0" y="12920"/>
                </a:moveTo>
                <a:lnTo>
                  <a:pt x="61436" y="0"/>
                </a:lnTo>
              </a:path>
            </a:pathLst>
          </a:custGeom>
          <a:ln w="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5039410" y="4827321"/>
            <a:ext cx="61436" cy="6460"/>
          </a:xfrm>
          <a:custGeom>
            <a:avLst/>
            <a:gdLst/>
            <a:ahLst/>
            <a:cxnLst/>
            <a:rect l="l" t="t" r="r" b="b"/>
            <a:pathLst>
              <a:path w="61436" h="6460">
                <a:moveTo>
                  <a:pt x="0" y="6460"/>
                </a:moveTo>
                <a:lnTo>
                  <a:pt x="61436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5100846" y="4820860"/>
            <a:ext cx="61334" cy="6460"/>
          </a:xfrm>
          <a:custGeom>
            <a:avLst/>
            <a:gdLst/>
            <a:ahLst/>
            <a:cxnLst/>
            <a:rect l="l" t="t" r="r" b="b"/>
            <a:pathLst>
              <a:path w="61334" h="6460">
                <a:moveTo>
                  <a:pt x="0" y="6460"/>
                </a:moveTo>
                <a:lnTo>
                  <a:pt x="61334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5162181" y="4807681"/>
            <a:ext cx="69090" cy="13179"/>
          </a:xfrm>
          <a:custGeom>
            <a:avLst/>
            <a:gdLst/>
            <a:ahLst/>
            <a:cxnLst/>
            <a:rect l="l" t="t" r="r" b="b"/>
            <a:pathLst>
              <a:path w="69090" h="13179">
                <a:moveTo>
                  <a:pt x="0" y="13179"/>
                </a:moveTo>
                <a:lnTo>
                  <a:pt x="30820" y="6718"/>
                </a:lnTo>
                <a:lnTo>
                  <a:pt x="69090" y="0"/>
                </a:lnTo>
              </a:path>
            </a:pathLst>
          </a:custGeom>
          <a:ln w="6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5231271" y="4801221"/>
            <a:ext cx="61538" cy="6460"/>
          </a:xfrm>
          <a:custGeom>
            <a:avLst/>
            <a:gdLst/>
            <a:ahLst/>
            <a:cxnLst/>
            <a:rect l="l" t="t" r="r" b="b"/>
            <a:pathLst>
              <a:path w="61538" h="6460">
                <a:moveTo>
                  <a:pt x="0" y="6460"/>
                </a:moveTo>
                <a:lnTo>
                  <a:pt x="61538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5292809" y="4794760"/>
            <a:ext cx="61232" cy="6460"/>
          </a:xfrm>
          <a:custGeom>
            <a:avLst/>
            <a:gdLst/>
            <a:ahLst/>
            <a:cxnLst/>
            <a:rect l="l" t="t" r="r" b="b"/>
            <a:pathLst>
              <a:path w="61232" h="6460">
                <a:moveTo>
                  <a:pt x="0" y="6460"/>
                </a:moveTo>
                <a:lnTo>
                  <a:pt x="61232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5354041" y="4781839"/>
            <a:ext cx="61436" cy="12920"/>
          </a:xfrm>
          <a:custGeom>
            <a:avLst/>
            <a:gdLst/>
            <a:ahLst/>
            <a:cxnLst/>
            <a:rect l="l" t="t" r="r" b="b"/>
            <a:pathLst>
              <a:path w="61436" h="12920">
                <a:moveTo>
                  <a:pt x="0" y="12920"/>
                </a:moveTo>
                <a:lnTo>
                  <a:pt x="61436" y="0"/>
                </a:lnTo>
              </a:path>
            </a:pathLst>
          </a:custGeom>
          <a:ln w="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5415478" y="4775379"/>
            <a:ext cx="61538" cy="6460"/>
          </a:xfrm>
          <a:custGeom>
            <a:avLst/>
            <a:gdLst/>
            <a:ahLst/>
            <a:cxnLst/>
            <a:rect l="l" t="t" r="r" b="b"/>
            <a:pathLst>
              <a:path w="61538" h="6460">
                <a:moveTo>
                  <a:pt x="0" y="6460"/>
                </a:moveTo>
                <a:lnTo>
                  <a:pt x="61538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5477016" y="4768918"/>
            <a:ext cx="61232" cy="6460"/>
          </a:xfrm>
          <a:custGeom>
            <a:avLst/>
            <a:gdLst/>
            <a:ahLst/>
            <a:cxnLst/>
            <a:rect l="l" t="t" r="r" b="b"/>
            <a:pathLst>
              <a:path w="61232" h="6460">
                <a:moveTo>
                  <a:pt x="0" y="6460"/>
                </a:moveTo>
                <a:lnTo>
                  <a:pt x="61232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5538249" y="4762286"/>
            <a:ext cx="61436" cy="6632"/>
          </a:xfrm>
          <a:custGeom>
            <a:avLst/>
            <a:gdLst/>
            <a:ahLst/>
            <a:cxnLst/>
            <a:rect l="l" t="t" r="r" b="b"/>
            <a:pathLst>
              <a:path w="61436" h="6632">
                <a:moveTo>
                  <a:pt x="0" y="6632"/>
                </a:moveTo>
                <a:lnTo>
                  <a:pt x="61436" y="0"/>
                </a:lnTo>
              </a:path>
            </a:pathLst>
          </a:custGeom>
          <a:ln w="64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5599685" y="4755825"/>
            <a:ext cx="61538" cy="6460"/>
          </a:xfrm>
          <a:custGeom>
            <a:avLst/>
            <a:gdLst/>
            <a:ahLst/>
            <a:cxnLst/>
            <a:rect l="l" t="t" r="r" b="b"/>
            <a:pathLst>
              <a:path w="61538" h="6460">
                <a:moveTo>
                  <a:pt x="0" y="6460"/>
                </a:moveTo>
                <a:lnTo>
                  <a:pt x="61538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5661223" y="4742905"/>
            <a:ext cx="61232" cy="12920"/>
          </a:xfrm>
          <a:custGeom>
            <a:avLst/>
            <a:gdLst/>
            <a:ahLst/>
            <a:cxnLst/>
            <a:rect l="l" t="t" r="r" b="b"/>
            <a:pathLst>
              <a:path w="61232" h="12920">
                <a:moveTo>
                  <a:pt x="0" y="12920"/>
                </a:moveTo>
                <a:lnTo>
                  <a:pt x="61232" y="0"/>
                </a:lnTo>
              </a:path>
            </a:pathLst>
          </a:custGeom>
          <a:ln w="651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5722456" y="4736444"/>
            <a:ext cx="69090" cy="6460"/>
          </a:xfrm>
          <a:custGeom>
            <a:avLst/>
            <a:gdLst/>
            <a:ahLst/>
            <a:cxnLst/>
            <a:rect l="l" t="t" r="r" b="b"/>
            <a:pathLst>
              <a:path w="69090" h="6460">
                <a:moveTo>
                  <a:pt x="0" y="6460"/>
                </a:moveTo>
                <a:lnTo>
                  <a:pt x="30820" y="0"/>
                </a:lnTo>
                <a:lnTo>
                  <a:pt x="69090" y="0"/>
                </a:lnTo>
              </a:path>
            </a:pathLst>
          </a:custGeom>
          <a:ln w="6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5791546" y="4729984"/>
            <a:ext cx="61538" cy="6460"/>
          </a:xfrm>
          <a:custGeom>
            <a:avLst/>
            <a:gdLst/>
            <a:ahLst/>
            <a:cxnLst/>
            <a:rect l="l" t="t" r="r" b="b"/>
            <a:pathLst>
              <a:path w="61538" h="6460">
                <a:moveTo>
                  <a:pt x="0" y="6460"/>
                </a:moveTo>
                <a:lnTo>
                  <a:pt x="61538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5853084" y="4723524"/>
            <a:ext cx="61232" cy="6460"/>
          </a:xfrm>
          <a:custGeom>
            <a:avLst/>
            <a:gdLst/>
            <a:ahLst/>
            <a:cxnLst/>
            <a:rect l="l" t="t" r="r" b="b"/>
            <a:pathLst>
              <a:path w="61232" h="6460">
                <a:moveTo>
                  <a:pt x="0" y="6460"/>
                </a:moveTo>
                <a:lnTo>
                  <a:pt x="61232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5914317" y="4717063"/>
            <a:ext cx="61436" cy="6460"/>
          </a:xfrm>
          <a:custGeom>
            <a:avLst/>
            <a:gdLst/>
            <a:ahLst/>
            <a:cxnLst/>
            <a:rect l="l" t="t" r="r" b="b"/>
            <a:pathLst>
              <a:path w="61436" h="6460">
                <a:moveTo>
                  <a:pt x="0" y="6460"/>
                </a:moveTo>
                <a:lnTo>
                  <a:pt x="61436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5975753" y="4710344"/>
            <a:ext cx="61538" cy="6718"/>
          </a:xfrm>
          <a:custGeom>
            <a:avLst/>
            <a:gdLst/>
            <a:ahLst/>
            <a:cxnLst/>
            <a:rect l="l" t="t" r="r" b="b"/>
            <a:pathLst>
              <a:path w="61538" h="6718">
                <a:moveTo>
                  <a:pt x="0" y="6718"/>
                </a:moveTo>
                <a:lnTo>
                  <a:pt x="61538" y="0"/>
                </a:lnTo>
              </a:path>
            </a:pathLst>
          </a:custGeom>
          <a:ln w="647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6037291" y="4703884"/>
            <a:ext cx="61232" cy="6460"/>
          </a:xfrm>
          <a:custGeom>
            <a:avLst/>
            <a:gdLst/>
            <a:ahLst/>
            <a:cxnLst/>
            <a:rect l="l" t="t" r="r" b="b"/>
            <a:pathLst>
              <a:path w="61232" h="6460">
                <a:moveTo>
                  <a:pt x="0" y="6460"/>
                </a:moveTo>
                <a:lnTo>
                  <a:pt x="61232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6098524" y="4697423"/>
            <a:ext cx="61436" cy="6460"/>
          </a:xfrm>
          <a:custGeom>
            <a:avLst/>
            <a:gdLst/>
            <a:ahLst/>
            <a:cxnLst/>
            <a:rect l="l" t="t" r="r" b="b"/>
            <a:pathLst>
              <a:path w="61436" h="6460">
                <a:moveTo>
                  <a:pt x="0" y="6460"/>
                </a:moveTo>
                <a:lnTo>
                  <a:pt x="61436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6159960" y="4690963"/>
            <a:ext cx="69192" cy="6460"/>
          </a:xfrm>
          <a:custGeom>
            <a:avLst/>
            <a:gdLst/>
            <a:ahLst/>
            <a:cxnLst/>
            <a:rect l="l" t="t" r="r" b="b"/>
            <a:pathLst>
              <a:path w="69192" h="6460">
                <a:moveTo>
                  <a:pt x="0" y="6460"/>
                </a:moveTo>
                <a:lnTo>
                  <a:pt x="30616" y="0"/>
                </a:lnTo>
                <a:lnTo>
                  <a:pt x="69192" y="0"/>
                </a:lnTo>
              </a:path>
            </a:pathLst>
          </a:custGeom>
          <a:ln w="64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6229153" y="4684502"/>
            <a:ext cx="61232" cy="6460"/>
          </a:xfrm>
          <a:custGeom>
            <a:avLst/>
            <a:gdLst/>
            <a:ahLst/>
            <a:cxnLst/>
            <a:rect l="l" t="t" r="r" b="b"/>
            <a:pathLst>
              <a:path w="61232" h="6460">
                <a:moveTo>
                  <a:pt x="0" y="6460"/>
                </a:moveTo>
                <a:lnTo>
                  <a:pt x="61232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6290385" y="4678042"/>
            <a:ext cx="61436" cy="6460"/>
          </a:xfrm>
          <a:custGeom>
            <a:avLst/>
            <a:gdLst/>
            <a:ahLst/>
            <a:cxnLst/>
            <a:rect l="l" t="t" r="r" b="b"/>
            <a:pathLst>
              <a:path w="61436" h="6460">
                <a:moveTo>
                  <a:pt x="0" y="6460"/>
                </a:moveTo>
                <a:lnTo>
                  <a:pt x="61436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6351821" y="4671582"/>
            <a:ext cx="61232" cy="6460"/>
          </a:xfrm>
          <a:custGeom>
            <a:avLst/>
            <a:gdLst/>
            <a:ahLst/>
            <a:cxnLst/>
            <a:rect l="l" t="t" r="r" b="b"/>
            <a:pathLst>
              <a:path w="61232" h="6460">
                <a:moveTo>
                  <a:pt x="0" y="6460"/>
                </a:moveTo>
                <a:lnTo>
                  <a:pt x="61232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6413053" y="4665121"/>
            <a:ext cx="61538" cy="6460"/>
          </a:xfrm>
          <a:custGeom>
            <a:avLst/>
            <a:gdLst/>
            <a:ahLst/>
            <a:cxnLst/>
            <a:rect l="l" t="t" r="r" b="b"/>
            <a:pathLst>
              <a:path w="61538" h="6460">
                <a:moveTo>
                  <a:pt x="0" y="6460"/>
                </a:moveTo>
                <a:lnTo>
                  <a:pt x="61538" y="0"/>
                </a:lnTo>
              </a:path>
            </a:pathLst>
          </a:custGeom>
          <a:ln w="647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0" name="object 170"/>
          <p:cNvSpPr txBox="1"/>
          <p:nvPr/>
        </p:nvSpPr>
        <p:spPr>
          <a:xfrm>
            <a:off x="369886" y="4197767"/>
            <a:ext cx="4151629" cy="2876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0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305"/>
              </a:spcBef>
            </a:pPr>
            <a:r>
              <a:rPr dirty="0" smtClean="0" sz="750" spc="85">
                <a:latin typeface="Arial"/>
                <a:cs typeface="Arial"/>
              </a:rPr>
              <a:t>4</a:t>
            </a:r>
            <a:endParaRPr sz="750">
              <a:latin typeface="Arial"/>
              <a:cs typeface="Aria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471863" y="5436576"/>
            <a:ext cx="7620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958421" y="5436576"/>
            <a:ext cx="7620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1439371" y="5436576"/>
            <a:ext cx="7620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0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1926079" y="5436576"/>
            <a:ext cx="7620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0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2406991" y="5436576"/>
            <a:ext cx="76200" cy="1339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4435908" y="3770244"/>
            <a:ext cx="8763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70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4435908" y="3442323"/>
            <a:ext cx="8763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70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435908" y="3107828"/>
            <a:ext cx="8763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70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4435908" y="2779652"/>
            <a:ext cx="8763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70"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3937683" y="3911788"/>
            <a:ext cx="12446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50">
                <a:latin typeface="Arial"/>
                <a:cs typeface="Arial"/>
              </a:rPr>
              <a:t>-1</a:t>
            </a:r>
            <a:endParaRPr sz="75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4554780" y="3911788"/>
            <a:ext cx="8763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70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157099" y="3911788"/>
            <a:ext cx="8763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70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5751609" y="3911788"/>
            <a:ext cx="8763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70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6353928" y="3911788"/>
            <a:ext cx="8763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70"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431991" y="5345121"/>
            <a:ext cx="8953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85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431991" y="4851976"/>
            <a:ext cx="89535" cy="373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85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1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750" spc="85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431991" y="4605447"/>
            <a:ext cx="8953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85"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3917640" y="5487896"/>
            <a:ext cx="128270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65">
                <a:latin typeface="Arial"/>
                <a:cs typeface="Arial"/>
              </a:rPr>
              <a:t>-1</a:t>
            </a:r>
            <a:endParaRPr sz="75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4554711" y="5487896"/>
            <a:ext cx="8953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85">
                <a:latin typeface="Arial"/>
                <a:cs typeface="Arial"/>
              </a:rPr>
              <a:t>0</a:t>
            </a:r>
            <a:endParaRPr sz="75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5184179" y="5487896"/>
            <a:ext cx="8953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85">
                <a:latin typeface="Arial"/>
                <a:cs typeface="Arial"/>
              </a:rPr>
              <a:t>1</a:t>
            </a:r>
            <a:endParaRPr sz="75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5805584" y="5487896"/>
            <a:ext cx="8953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85">
                <a:latin typeface="Arial"/>
                <a:cs typeface="Arial"/>
              </a:rPr>
              <a:t>2</a:t>
            </a:r>
            <a:endParaRPr sz="750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6427398" y="5487896"/>
            <a:ext cx="89535" cy="1270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85">
                <a:latin typeface="Arial"/>
                <a:cs typeface="Arial"/>
              </a:rPr>
              <a:t>3</a:t>
            </a:r>
            <a:endParaRPr sz="750">
              <a:latin typeface="Arial"/>
              <a:cs typeface="Arial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3994784" y="4364989"/>
            <a:ext cx="0" cy="1028700"/>
          </a:xfrm>
          <a:custGeom>
            <a:avLst/>
            <a:gdLst/>
            <a:ahLst/>
            <a:cxnLst/>
            <a:rect l="l" t="t" r="r" b="b"/>
            <a:pathLst>
              <a:path w="0" h="1028700">
                <a:moveTo>
                  <a:pt x="0" y="0"/>
                </a:moveTo>
                <a:lnTo>
                  <a:pt x="0" y="102870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3983354" y="5165724"/>
            <a:ext cx="2286000" cy="0"/>
          </a:xfrm>
          <a:custGeom>
            <a:avLst/>
            <a:gdLst/>
            <a:ahLst/>
            <a:cxnLst/>
            <a:rect l="l" t="t" r="r" b="b"/>
            <a:pathLst>
              <a:path w="2286000" h="0">
                <a:moveTo>
                  <a:pt x="0" y="0"/>
                </a:moveTo>
                <a:lnTo>
                  <a:pt x="228600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5273642" y="6018025"/>
            <a:ext cx="0" cy="1665980"/>
          </a:xfrm>
          <a:custGeom>
            <a:avLst/>
            <a:gdLst/>
            <a:ahLst/>
            <a:cxnLst/>
            <a:rect l="l" t="t" r="r" b="b"/>
            <a:pathLst>
              <a:path w="0" h="1665980">
                <a:moveTo>
                  <a:pt x="0" y="0"/>
                </a:moveTo>
                <a:lnTo>
                  <a:pt x="0" y="1665980"/>
                </a:lnTo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6" name="object 196"/>
          <p:cNvSpPr/>
          <p:nvPr/>
        </p:nvSpPr>
        <p:spPr>
          <a:xfrm>
            <a:off x="2809508" y="7636595"/>
            <a:ext cx="3691676" cy="0"/>
          </a:xfrm>
          <a:custGeom>
            <a:avLst/>
            <a:gdLst/>
            <a:ahLst/>
            <a:cxnLst/>
            <a:rect l="l" t="t" r="r" b="b"/>
            <a:pathLst>
              <a:path w="3691676" h="0">
                <a:moveTo>
                  <a:pt x="0" y="0"/>
                </a:moveTo>
                <a:lnTo>
                  <a:pt x="3691676" y="0"/>
                </a:lnTo>
              </a:path>
            </a:pathLst>
          </a:custGeom>
          <a:ln w="9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7" name="object 197"/>
          <p:cNvSpPr/>
          <p:nvPr/>
        </p:nvSpPr>
        <p:spPr>
          <a:xfrm>
            <a:off x="5226176" y="7369836"/>
            <a:ext cx="37973" cy="0"/>
          </a:xfrm>
          <a:custGeom>
            <a:avLst/>
            <a:gdLst/>
            <a:ahLst/>
            <a:cxnLst/>
            <a:rect l="l" t="t" r="r" b="b"/>
            <a:pathLst>
              <a:path w="37973" h="0">
                <a:moveTo>
                  <a:pt x="0" y="0"/>
                </a:moveTo>
                <a:lnTo>
                  <a:pt x="37973" y="0"/>
                </a:lnTo>
              </a:path>
            </a:pathLst>
          </a:custGeom>
          <a:ln w="9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8" name="object 198"/>
          <p:cNvSpPr/>
          <p:nvPr/>
        </p:nvSpPr>
        <p:spPr>
          <a:xfrm>
            <a:off x="5226176" y="7093911"/>
            <a:ext cx="37973" cy="0"/>
          </a:xfrm>
          <a:custGeom>
            <a:avLst/>
            <a:gdLst/>
            <a:ahLst/>
            <a:cxnLst/>
            <a:rect l="l" t="t" r="r" b="b"/>
            <a:pathLst>
              <a:path w="37973" h="0">
                <a:moveTo>
                  <a:pt x="0" y="0"/>
                </a:moveTo>
                <a:lnTo>
                  <a:pt x="37973" y="0"/>
                </a:lnTo>
              </a:path>
            </a:pathLst>
          </a:custGeom>
          <a:ln w="9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9" name="object 199"/>
          <p:cNvSpPr/>
          <p:nvPr/>
        </p:nvSpPr>
        <p:spPr>
          <a:xfrm>
            <a:off x="5226176" y="6827532"/>
            <a:ext cx="37973" cy="0"/>
          </a:xfrm>
          <a:custGeom>
            <a:avLst/>
            <a:gdLst/>
            <a:ahLst/>
            <a:cxnLst/>
            <a:rect l="l" t="t" r="r" b="b"/>
            <a:pathLst>
              <a:path w="37973" h="0">
                <a:moveTo>
                  <a:pt x="0" y="0"/>
                </a:moveTo>
                <a:lnTo>
                  <a:pt x="37973" y="0"/>
                </a:lnTo>
              </a:path>
            </a:pathLst>
          </a:custGeom>
          <a:ln w="9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0" name="object 200"/>
          <p:cNvSpPr/>
          <p:nvPr/>
        </p:nvSpPr>
        <p:spPr>
          <a:xfrm>
            <a:off x="5226176" y="6560773"/>
            <a:ext cx="37973" cy="0"/>
          </a:xfrm>
          <a:custGeom>
            <a:avLst/>
            <a:gdLst/>
            <a:ahLst/>
            <a:cxnLst/>
            <a:rect l="l" t="t" r="r" b="b"/>
            <a:pathLst>
              <a:path w="37973" h="0">
                <a:moveTo>
                  <a:pt x="0" y="0"/>
                </a:moveTo>
                <a:lnTo>
                  <a:pt x="37973" y="0"/>
                </a:lnTo>
              </a:path>
            </a:pathLst>
          </a:custGeom>
          <a:ln w="9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1" name="object 201"/>
          <p:cNvSpPr/>
          <p:nvPr/>
        </p:nvSpPr>
        <p:spPr>
          <a:xfrm>
            <a:off x="5226176" y="6284784"/>
            <a:ext cx="37973" cy="0"/>
          </a:xfrm>
          <a:custGeom>
            <a:avLst/>
            <a:gdLst/>
            <a:ahLst/>
            <a:cxnLst/>
            <a:rect l="l" t="t" r="r" b="b"/>
            <a:pathLst>
              <a:path w="37973" h="0">
                <a:moveTo>
                  <a:pt x="0" y="0"/>
                </a:moveTo>
                <a:lnTo>
                  <a:pt x="37973" y="0"/>
                </a:lnTo>
              </a:path>
            </a:pathLst>
          </a:custGeom>
          <a:ln w="9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2" name="object 202"/>
          <p:cNvSpPr/>
          <p:nvPr/>
        </p:nvSpPr>
        <p:spPr>
          <a:xfrm>
            <a:off x="5226176" y="6018025"/>
            <a:ext cx="37973" cy="0"/>
          </a:xfrm>
          <a:custGeom>
            <a:avLst/>
            <a:gdLst/>
            <a:ahLst/>
            <a:cxnLst/>
            <a:rect l="l" t="t" r="r" b="b"/>
            <a:pathLst>
              <a:path w="37973" h="0">
                <a:moveTo>
                  <a:pt x="0" y="0"/>
                </a:moveTo>
                <a:lnTo>
                  <a:pt x="37973" y="0"/>
                </a:lnTo>
              </a:path>
            </a:pathLst>
          </a:custGeom>
          <a:ln w="9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3" name="object 203"/>
          <p:cNvSpPr/>
          <p:nvPr/>
        </p:nvSpPr>
        <p:spPr>
          <a:xfrm>
            <a:off x="2809508" y="7646078"/>
            <a:ext cx="0" cy="37927"/>
          </a:xfrm>
          <a:custGeom>
            <a:avLst/>
            <a:gdLst/>
            <a:ahLst/>
            <a:cxnLst/>
            <a:rect l="l" t="t" r="r" b="b"/>
            <a:pathLst>
              <a:path w="0" h="37927">
                <a:moveTo>
                  <a:pt x="0" y="37927"/>
                </a:moveTo>
                <a:lnTo>
                  <a:pt x="0" y="0"/>
                </a:lnTo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4" name="object 204"/>
          <p:cNvSpPr/>
          <p:nvPr/>
        </p:nvSpPr>
        <p:spPr>
          <a:xfrm>
            <a:off x="3427836" y="7646078"/>
            <a:ext cx="0" cy="37927"/>
          </a:xfrm>
          <a:custGeom>
            <a:avLst/>
            <a:gdLst/>
            <a:ahLst/>
            <a:cxnLst/>
            <a:rect l="l" t="t" r="r" b="b"/>
            <a:pathLst>
              <a:path w="0" h="37927">
                <a:moveTo>
                  <a:pt x="0" y="37927"/>
                </a:moveTo>
                <a:lnTo>
                  <a:pt x="0" y="0"/>
                </a:lnTo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5" name="object 205"/>
          <p:cNvSpPr/>
          <p:nvPr/>
        </p:nvSpPr>
        <p:spPr>
          <a:xfrm>
            <a:off x="4046480" y="7646078"/>
            <a:ext cx="0" cy="37927"/>
          </a:xfrm>
          <a:custGeom>
            <a:avLst/>
            <a:gdLst/>
            <a:ahLst/>
            <a:cxnLst/>
            <a:rect l="l" t="t" r="r" b="b"/>
            <a:pathLst>
              <a:path w="0" h="37927">
                <a:moveTo>
                  <a:pt x="0" y="37927"/>
                </a:moveTo>
                <a:lnTo>
                  <a:pt x="0" y="0"/>
                </a:lnTo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6" name="object 206"/>
          <p:cNvSpPr/>
          <p:nvPr/>
        </p:nvSpPr>
        <p:spPr>
          <a:xfrm>
            <a:off x="4664808" y="7646078"/>
            <a:ext cx="0" cy="37927"/>
          </a:xfrm>
          <a:custGeom>
            <a:avLst/>
            <a:gdLst/>
            <a:ahLst/>
            <a:cxnLst/>
            <a:rect l="l" t="t" r="r" b="b"/>
            <a:pathLst>
              <a:path w="0" h="37927">
                <a:moveTo>
                  <a:pt x="0" y="37927"/>
                </a:moveTo>
                <a:lnTo>
                  <a:pt x="0" y="0"/>
                </a:lnTo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7" name="object 207"/>
          <p:cNvSpPr/>
          <p:nvPr/>
        </p:nvSpPr>
        <p:spPr>
          <a:xfrm>
            <a:off x="5892350" y="7646078"/>
            <a:ext cx="0" cy="37927"/>
          </a:xfrm>
          <a:custGeom>
            <a:avLst/>
            <a:gdLst/>
            <a:ahLst/>
            <a:cxnLst/>
            <a:rect l="l" t="t" r="r" b="b"/>
            <a:pathLst>
              <a:path w="0" h="37927">
                <a:moveTo>
                  <a:pt x="0" y="37927"/>
                </a:moveTo>
                <a:lnTo>
                  <a:pt x="0" y="0"/>
                </a:lnTo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8" name="object 208"/>
          <p:cNvSpPr/>
          <p:nvPr/>
        </p:nvSpPr>
        <p:spPr>
          <a:xfrm>
            <a:off x="6510678" y="7646078"/>
            <a:ext cx="0" cy="37927"/>
          </a:xfrm>
          <a:custGeom>
            <a:avLst/>
            <a:gdLst/>
            <a:ahLst/>
            <a:cxnLst/>
            <a:rect l="l" t="t" r="r" b="b"/>
            <a:pathLst>
              <a:path w="0" h="37927">
                <a:moveTo>
                  <a:pt x="0" y="37927"/>
                </a:moveTo>
                <a:lnTo>
                  <a:pt x="0" y="0"/>
                </a:lnTo>
              </a:path>
            </a:pathLst>
          </a:custGeom>
          <a:ln w="949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9" name="object 209"/>
          <p:cNvSpPr/>
          <p:nvPr/>
        </p:nvSpPr>
        <p:spPr>
          <a:xfrm>
            <a:off x="3427836" y="6018025"/>
            <a:ext cx="57276" cy="104933"/>
          </a:xfrm>
          <a:custGeom>
            <a:avLst/>
            <a:gdLst/>
            <a:ahLst/>
            <a:cxnLst/>
            <a:rect l="l" t="t" r="r" b="b"/>
            <a:pathLst>
              <a:path w="57276" h="104933">
                <a:moveTo>
                  <a:pt x="0" y="0"/>
                </a:moveTo>
                <a:lnTo>
                  <a:pt x="57276" y="104933"/>
                </a:lnTo>
              </a:path>
            </a:pathLst>
          </a:custGeom>
          <a:ln w="94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0" name="object 210"/>
          <p:cNvSpPr/>
          <p:nvPr/>
        </p:nvSpPr>
        <p:spPr>
          <a:xfrm>
            <a:off x="3485112" y="6122959"/>
            <a:ext cx="66452" cy="104680"/>
          </a:xfrm>
          <a:custGeom>
            <a:avLst/>
            <a:gdLst/>
            <a:ahLst/>
            <a:cxnLst/>
            <a:rect l="l" t="t" r="r" b="b"/>
            <a:pathLst>
              <a:path w="66452" h="104680">
                <a:moveTo>
                  <a:pt x="0" y="0"/>
                </a:moveTo>
                <a:lnTo>
                  <a:pt x="28479" y="56891"/>
                </a:lnTo>
                <a:lnTo>
                  <a:pt x="66452" y="104680"/>
                </a:lnTo>
              </a:path>
            </a:pathLst>
          </a:custGeom>
          <a:ln w="94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1" name="object 211"/>
          <p:cNvSpPr/>
          <p:nvPr/>
        </p:nvSpPr>
        <p:spPr>
          <a:xfrm>
            <a:off x="3551564" y="6227640"/>
            <a:ext cx="56959" cy="85590"/>
          </a:xfrm>
          <a:custGeom>
            <a:avLst/>
            <a:gdLst/>
            <a:ahLst/>
            <a:cxnLst/>
            <a:rect l="l" t="t" r="r" b="b"/>
            <a:pathLst>
              <a:path w="56959" h="85590">
                <a:moveTo>
                  <a:pt x="0" y="0"/>
                </a:moveTo>
                <a:lnTo>
                  <a:pt x="28479" y="47662"/>
                </a:lnTo>
                <a:lnTo>
                  <a:pt x="56959" y="85590"/>
                </a:lnTo>
              </a:path>
            </a:pathLst>
          </a:custGeom>
          <a:ln w="94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2" name="object 212"/>
          <p:cNvSpPr/>
          <p:nvPr/>
        </p:nvSpPr>
        <p:spPr>
          <a:xfrm>
            <a:off x="3608524" y="6313230"/>
            <a:ext cx="66769" cy="95198"/>
          </a:xfrm>
          <a:custGeom>
            <a:avLst/>
            <a:gdLst/>
            <a:ahLst/>
            <a:cxnLst/>
            <a:rect l="l" t="t" r="r" b="b"/>
            <a:pathLst>
              <a:path w="66769" h="95198">
                <a:moveTo>
                  <a:pt x="0" y="0"/>
                </a:moveTo>
                <a:lnTo>
                  <a:pt x="28796" y="47789"/>
                </a:lnTo>
                <a:lnTo>
                  <a:pt x="66769" y="95198"/>
                </a:lnTo>
              </a:path>
            </a:pathLst>
          </a:custGeom>
          <a:ln w="94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3" name="object 213"/>
          <p:cNvSpPr/>
          <p:nvPr/>
        </p:nvSpPr>
        <p:spPr>
          <a:xfrm>
            <a:off x="3675293" y="6408429"/>
            <a:ext cx="56959" cy="85590"/>
          </a:xfrm>
          <a:custGeom>
            <a:avLst/>
            <a:gdLst/>
            <a:ahLst/>
            <a:cxnLst/>
            <a:rect l="l" t="t" r="r" b="b"/>
            <a:pathLst>
              <a:path w="56959" h="85590">
                <a:moveTo>
                  <a:pt x="0" y="0"/>
                </a:moveTo>
                <a:lnTo>
                  <a:pt x="56959" y="85590"/>
                </a:lnTo>
              </a:path>
            </a:pathLst>
          </a:custGeom>
          <a:ln w="94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4" name="object 214"/>
          <p:cNvSpPr/>
          <p:nvPr/>
        </p:nvSpPr>
        <p:spPr>
          <a:xfrm>
            <a:off x="3732253" y="6494019"/>
            <a:ext cx="66769" cy="76234"/>
          </a:xfrm>
          <a:custGeom>
            <a:avLst/>
            <a:gdLst/>
            <a:ahLst/>
            <a:cxnLst/>
            <a:rect l="l" t="t" r="r" b="b"/>
            <a:pathLst>
              <a:path w="66769" h="76234">
                <a:moveTo>
                  <a:pt x="0" y="0"/>
                </a:moveTo>
                <a:lnTo>
                  <a:pt x="28796" y="38307"/>
                </a:lnTo>
                <a:lnTo>
                  <a:pt x="66769" y="76234"/>
                </a:lnTo>
              </a:path>
            </a:pathLst>
          </a:custGeom>
          <a:ln w="94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5" name="object 215"/>
          <p:cNvSpPr/>
          <p:nvPr/>
        </p:nvSpPr>
        <p:spPr>
          <a:xfrm>
            <a:off x="3799022" y="6570254"/>
            <a:ext cx="56959" cy="66626"/>
          </a:xfrm>
          <a:custGeom>
            <a:avLst/>
            <a:gdLst/>
            <a:ahLst/>
            <a:cxnLst/>
            <a:rect l="l" t="t" r="r" b="b"/>
            <a:pathLst>
              <a:path w="56959" h="66626">
                <a:moveTo>
                  <a:pt x="0" y="0"/>
                </a:moveTo>
                <a:lnTo>
                  <a:pt x="56959" y="66626"/>
                </a:lnTo>
              </a:path>
            </a:pathLst>
          </a:custGeom>
          <a:ln w="94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6" name="object 216"/>
          <p:cNvSpPr/>
          <p:nvPr/>
        </p:nvSpPr>
        <p:spPr>
          <a:xfrm>
            <a:off x="3855982" y="6636881"/>
            <a:ext cx="66705" cy="76234"/>
          </a:xfrm>
          <a:custGeom>
            <a:avLst/>
            <a:gdLst/>
            <a:ahLst/>
            <a:cxnLst/>
            <a:rect l="l" t="t" r="r" b="b"/>
            <a:pathLst>
              <a:path w="66705" h="76234">
                <a:moveTo>
                  <a:pt x="0" y="0"/>
                </a:moveTo>
                <a:lnTo>
                  <a:pt x="28479" y="38307"/>
                </a:lnTo>
                <a:lnTo>
                  <a:pt x="66705" y="76234"/>
                </a:lnTo>
              </a:path>
            </a:pathLst>
          </a:custGeom>
          <a:ln w="94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7" name="object 217"/>
          <p:cNvSpPr/>
          <p:nvPr/>
        </p:nvSpPr>
        <p:spPr>
          <a:xfrm>
            <a:off x="3922688" y="6713116"/>
            <a:ext cx="56959" cy="57144"/>
          </a:xfrm>
          <a:custGeom>
            <a:avLst/>
            <a:gdLst/>
            <a:ahLst/>
            <a:cxnLst/>
            <a:rect l="l" t="t" r="r" b="b"/>
            <a:pathLst>
              <a:path w="56959" h="57144">
                <a:moveTo>
                  <a:pt x="0" y="0"/>
                </a:moveTo>
                <a:lnTo>
                  <a:pt x="28479" y="28698"/>
                </a:lnTo>
                <a:lnTo>
                  <a:pt x="56959" y="57144"/>
                </a:lnTo>
              </a:path>
            </a:pathLst>
          </a:custGeom>
          <a:ln w="94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8" name="object 218"/>
          <p:cNvSpPr/>
          <p:nvPr/>
        </p:nvSpPr>
        <p:spPr>
          <a:xfrm>
            <a:off x="3979647" y="6770261"/>
            <a:ext cx="66832" cy="57271"/>
          </a:xfrm>
          <a:custGeom>
            <a:avLst/>
            <a:gdLst/>
            <a:ahLst/>
            <a:cxnLst/>
            <a:rect l="l" t="t" r="r" b="b"/>
            <a:pathLst>
              <a:path w="66832" h="57271">
                <a:moveTo>
                  <a:pt x="0" y="0"/>
                </a:moveTo>
                <a:lnTo>
                  <a:pt x="28479" y="28445"/>
                </a:lnTo>
                <a:lnTo>
                  <a:pt x="66832" y="57271"/>
                </a:lnTo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9" name="object 219"/>
          <p:cNvSpPr/>
          <p:nvPr/>
        </p:nvSpPr>
        <p:spPr>
          <a:xfrm>
            <a:off x="4046480" y="6827532"/>
            <a:ext cx="56959" cy="47346"/>
          </a:xfrm>
          <a:custGeom>
            <a:avLst/>
            <a:gdLst/>
            <a:ahLst/>
            <a:cxnLst/>
            <a:rect l="l" t="t" r="r" b="b"/>
            <a:pathLst>
              <a:path w="56959" h="47346">
                <a:moveTo>
                  <a:pt x="0" y="0"/>
                </a:moveTo>
                <a:lnTo>
                  <a:pt x="56959" y="47346"/>
                </a:lnTo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0" name="object 220"/>
          <p:cNvSpPr/>
          <p:nvPr/>
        </p:nvSpPr>
        <p:spPr>
          <a:xfrm>
            <a:off x="4103439" y="6874878"/>
            <a:ext cx="66452" cy="47725"/>
          </a:xfrm>
          <a:custGeom>
            <a:avLst/>
            <a:gdLst/>
            <a:ahLst/>
            <a:cxnLst/>
            <a:rect l="l" t="t" r="r" b="b"/>
            <a:pathLst>
              <a:path w="66452" h="47725">
                <a:moveTo>
                  <a:pt x="0" y="0"/>
                </a:moveTo>
                <a:lnTo>
                  <a:pt x="28479" y="28761"/>
                </a:lnTo>
                <a:lnTo>
                  <a:pt x="66452" y="47725"/>
                </a:lnTo>
              </a:path>
            </a:pathLst>
          </a:custGeom>
          <a:ln w="94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1" name="object 221"/>
          <p:cNvSpPr/>
          <p:nvPr/>
        </p:nvSpPr>
        <p:spPr>
          <a:xfrm>
            <a:off x="4169892" y="6922604"/>
            <a:ext cx="57339" cy="37927"/>
          </a:xfrm>
          <a:custGeom>
            <a:avLst/>
            <a:gdLst/>
            <a:ahLst/>
            <a:cxnLst/>
            <a:rect l="l" t="t" r="r" b="b"/>
            <a:pathLst>
              <a:path w="57339" h="37927">
                <a:moveTo>
                  <a:pt x="0" y="0"/>
                </a:moveTo>
                <a:lnTo>
                  <a:pt x="57339" y="37927"/>
                </a:lnTo>
              </a:path>
            </a:pathLst>
          </a:custGeom>
          <a:ln w="94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2" name="object 222"/>
          <p:cNvSpPr/>
          <p:nvPr/>
        </p:nvSpPr>
        <p:spPr>
          <a:xfrm>
            <a:off x="4227231" y="6960532"/>
            <a:ext cx="66452" cy="38243"/>
          </a:xfrm>
          <a:custGeom>
            <a:avLst/>
            <a:gdLst/>
            <a:ahLst/>
            <a:cxnLst/>
            <a:rect l="l" t="t" r="r" b="b"/>
            <a:pathLst>
              <a:path w="66452" h="38243">
                <a:moveTo>
                  <a:pt x="0" y="0"/>
                </a:moveTo>
                <a:lnTo>
                  <a:pt x="28479" y="19279"/>
                </a:lnTo>
                <a:lnTo>
                  <a:pt x="66452" y="38243"/>
                </a:lnTo>
              </a:path>
            </a:pathLst>
          </a:custGeom>
          <a:ln w="94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3" name="object 223"/>
          <p:cNvSpPr/>
          <p:nvPr/>
        </p:nvSpPr>
        <p:spPr>
          <a:xfrm>
            <a:off x="4293684" y="6998776"/>
            <a:ext cx="57212" cy="28445"/>
          </a:xfrm>
          <a:custGeom>
            <a:avLst/>
            <a:gdLst/>
            <a:ahLst/>
            <a:cxnLst/>
            <a:rect l="l" t="t" r="r" b="b"/>
            <a:pathLst>
              <a:path w="57212" h="28445">
                <a:moveTo>
                  <a:pt x="0" y="0"/>
                </a:moveTo>
                <a:lnTo>
                  <a:pt x="57212" y="28445"/>
                </a:lnTo>
              </a:path>
            </a:pathLst>
          </a:custGeom>
          <a:ln w="94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4" name="object 224"/>
          <p:cNvSpPr/>
          <p:nvPr/>
        </p:nvSpPr>
        <p:spPr>
          <a:xfrm>
            <a:off x="4350897" y="7027222"/>
            <a:ext cx="66452" cy="28761"/>
          </a:xfrm>
          <a:custGeom>
            <a:avLst/>
            <a:gdLst/>
            <a:ahLst/>
            <a:cxnLst/>
            <a:rect l="l" t="t" r="r" b="b"/>
            <a:pathLst>
              <a:path w="66452" h="28761">
                <a:moveTo>
                  <a:pt x="0" y="0"/>
                </a:moveTo>
                <a:lnTo>
                  <a:pt x="28479" y="18963"/>
                </a:lnTo>
                <a:lnTo>
                  <a:pt x="66452" y="28761"/>
                </a:lnTo>
              </a:path>
            </a:pathLst>
          </a:custGeom>
          <a:ln w="94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5" name="object 225"/>
          <p:cNvSpPr/>
          <p:nvPr/>
        </p:nvSpPr>
        <p:spPr>
          <a:xfrm>
            <a:off x="4417350" y="7055984"/>
            <a:ext cx="57339" cy="18963"/>
          </a:xfrm>
          <a:custGeom>
            <a:avLst/>
            <a:gdLst/>
            <a:ahLst/>
            <a:cxnLst/>
            <a:rect l="l" t="t" r="r" b="b"/>
            <a:pathLst>
              <a:path w="57339" h="18963">
                <a:moveTo>
                  <a:pt x="0" y="0"/>
                </a:moveTo>
                <a:lnTo>
                  <a:pt x="57339" y="18963"/>
                </a:lnTo>
              </a:path>
            </a:pathLst>
          </a:custGeom>
          <a:ln w="94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6" name="object 226"/>
          <p:cNvSpPr/>
          <p:nvPr/>
        </p:nvSpPr>
        <p:spPr>
          <a:xfrm>
            <a:off x="4474689" y="7074947"/>
            <a:ext cx="66452" cy="9481"/>
          </a:xfrm>
          <a:custGeom>
            <a:avLst/>
            <a:gdLst/>
            <a:ahLst/>
            <a:cxnLst/>
            <a:rect l="l" t="t" r="r" b="b"/>
            <a:pathLst>
              <a:path w="66452" h="9481">
                <a:moveTo>
                  <a:pt x="0" y="0"/>
                </a:moveTo>
                <a:lnTo>
                  <a:pt x="28479" y="9481"/>
                </a:lnTo>
                <a:lnTo>
                  <a:pt x="66452" y="9481"/>
                </a:lnTo>
              </a:path>
            </a:pathLst>
          </a:custGeom>
          <a:ln w="9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7" name="object 227"/>
          <p:cNvSpPr/>
          <p:nvPr/>
        </p:nvSpPr>
        <p:spPr>
          <a:xfrm>
            <a:off x="4541142" y="7084430"/>
            <a:ext cx="57212" cy="9481"/>
          </a:xfrm>
          <a:custGeom>
            <a:avLst/>
            <a:gdLst/>
            <a:ahLst/>
            <a:cxnLst/>
            <a:rect l="l" t="t" r="r" b="b"/>
            <a:pathLst>
              <a:path w="57212" h="9481">
                <a:moveTo>
                  <a:pt x="0" y="0"/>
                </a:moveTo>
                <a:lnTo>
                  <a:pt x="57212" y="9481"/>
                </a:lnTo>
              </a:path>
            </a:pathLst>
          </a:custGeom>
          <a:ln w="9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8" name="object 228"/>
          <p:cNvSpPr/>
          <p:nvPr/>
        </p:nvSpPr>
        <p:spPr>
          <a:xfrm>
            <a:off x="4598355" y="7093911"/>
            <a:ext cx="123412" cy="0"/>
          </a:xfrm>
          <a:custGeom>
            <a:avLst/>
            <a:gdLst/>
            <a:ahLst/>
            <a:cxnLst/>
            <a:rect l="l" t="t" r="r" b="b"/>
            <a:pathLst>
              <a:path w="123412" h="0">
                <a:moveTo>
                  <a:pt x="0" y="0"/>
                </a:moveTo>
                <a:lnTo>
                  <a:pt x="123412" y="0"/>
                </a:lnTo>
              </a:path>
            </a:pathLst>
          </a:custGeom>
          <a:ln w="948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9" name="object 229"/>
          <p:cNvSpPr/>
          <p:nvPr/>
        </p:nvSpPr>
        <p:spPr>
          <a:xfrm>
            <a:off x="4721767" y="7084430"/>
            <a:ext cx="57339" cy="9481"/>
          </a:xfrm>
          <a:custGeom>
            <a:avLst/>
            <a:gdLst/>
            <a:ahLst/>
            <a:cxnLst/>
            <a:rect l="l" t="t" r="r" b="b"/>
            <a:pathLst>
              <a:path w="57339" h="9481">
                <a:moveTo>
                  <a:pt x="0" y="9481"/>
                </a:moveTo>
                <a:lnTo>
                  <a:pt x="57339" y="0"/>
                </a:lnTo>
              </a:path>
            </a:pathLst>
          </a:custGeom>
          <a:ln w="9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0" name="object 230"/>
          <p:cNvSpPr/>
          <p:nvPr/>
        </p:nvSpPr>
        <p:spPr>
          <a:xfrm>
            <a:off x="4779107" y="7074947"/>
            <a:ext cx="66452" cy="9481"/>
          </a:xfrm>
          <a:custGeom>
            <a:avLst/>
            <a:gdLst/>
            <a:ahLst/>
            <a:cxnLst/>
            <a:rect l="l" t="t" r="r" b="b"/>
            <a:pathLst>
              <a:path w="66452" h="9481">
                <a:moveTo>
                  <a:pt x="0" y="9481"/>
                </a:moveTo>
                <a:lnTo>
                  <a:pt x="28479" y="9481"/>
                </a:lnTo>
                <a:lnTo>
                  <a:pt x="66452" y="0"/>
                </a:lnTo>
              </a:path>
            </a:pathLst>
          </a:custGeom>
          <a:ln w="948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1" name="object 231"/>
          <p:cNvSpPr/>
          <p:nvPr/>
        </p:nvSpPr>
        <p:spPr>
          <a:xfrm>
            <a:off x="4845560" y="7055984"/>
            <a:ext cx="57212" cy="18963"/>
          </a:xfrm>
          <a:custGeom>
            <a:avLst/>
            <a:gdLst/>
            <a:ahLst/>
            <a:cxnLst/>
            <a:rect l="l" t="t" r="r" b="b"/>
            <a:pathLst>
              <a:path w="57212" h="18963">
                <a:moveTo>
                  <a:pt x="0" y="18963"/>
                </a:moveTo>
                <a:lnTo>
                  <a:pt x="57212" y="0"/>
                </a:lnTo>
              </a:path>
            </a:pathLst>
          </a:custGeom>
          <a:ln w="94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2" name="object 232"/>
          <p:cNvSpPr/>
          <p:nvPr/>
        </p:nvSpPr>
        <p:spPr>
          <a:xfrm>
            <a:off x="4902772" y="7027222"/>
            <a:ext cx="66452" cy="28761"/>
          </a:xfrm>
          <a:custGeom>
            <a:avLst/>
            <a:gdLst/>
            <a:ahLst/>
            <a:cxnLst/>
            <a:rect l="l" t="t" r="r" b="b"/>
            <a:pathLst>
              <a:path w="66452" h="28761">
                <a:moveTo>
                  <a:pt x="0" y="28761"/>
                </a:moveTo>
                <a:lnTo>
                  <a:pt x="28479" y="18963"/>
                </a:lnTo>
                <a:lnTo>
                  <a:pt x="66452" y="0"/>
                </a:lnTo>
              </a:path>
            </a:pathLst>
          </a:custGeom>
          <a:ln w="94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3" name="object 233"/>
          <p:cNvSpPr/>
          <p:nvPr/>
        </p:nvSpPr>
        <p:spPr>
          <a:xfrm>
            <a:off x="4969225" y="6998776"/>
            <a:ext cx="57339" cy="28445"/>
          </a:xfrm>
          <a:custGeom>
            <a:avLst/>
            <a:gdLst/>
            <a:ahLst/>
            <a:cxnLst/>
            <a:rect l="l" t="t" r="r" b="b"/>
            <a:pathLst>
              <a:path w="57339" h="28445">
                <a:moveTo>
                  <a:pt x="0" y="28445"/>
                </a:moveTo>
                <a:lnTo>
                  <a:pt x="57339" y="0"/>
                </a:lnTo>
              </a:path>
            </a:pathLst>
          </a:custGeom>
          <a:ln w="94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4" name="object 234"/>
          <p:cNvSpPr/>
          <p:nvPr/>
        </p:nvSpPr>
        <p:spPr>
          <a:xfrm>
            <a:off x="5026564" y="6960532"/>
            <a:ext cx="66452" cy="38243"/>
          </a:xfrm>
          <a:custGeom>
            <a:avLst/>
            <a:gdLst/>
            <a:ahLst/>
            <a:cxnLst/>
            <a:rect l="l" t="t" r="r" b="b"/>
            <a:pathLst>
              <a:path w="66452" h="38243">
                <a:moveTo>
                  <a:pt x="0" y="38243"/>
                </a:moveTo>
                <a:lnTo>
                  <a:pt x="28479" y="19279"/>
                </a:lnTo>
                <a:lnTo>
                  <a:pt x="66452" y="0"/>
                </a:lnTo>
              </a:path>
            </a:pathLst>
          </a:custGeom>
          <a:ln w="94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5" name="object 235"/>
          <p:cNvSpPr/>
          <p:nvPr/>
        </p:nvSpPr>
        <p:spPr>
          <a:xfrm>
            <a:off x="5093017" y="6922604"/>
            <a:ext cx="57212" cy="37927"/>
          </a:xfrm>
          <a:custGeom>
            <a:avLst/>
            <a:gdLst/>
            <a:ahLst/>
            <a:cxnLst/>
            <a:rect l="l" t="t" r="r" b="b"/>
            <a:pathLst>
              <a:path w="57212" h="37927">
                <a:moveTo>
                  <a:pt x="0" y="37927"/>
                </a:moveTo>
                <a:lnTo>
                  <a:pt x="57212" y="0"/>
                </a:lnTo>
              </a:path>
            </a:pathLst>
          </a:custGeom>
          <a:ln w="94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6" name="object 236"/>
          <p:cNvSpPr/>
          <p:nvPr/>
        </p:nvSpPr>
        <p:spPr>
          <a:xfrm>
            <a:off x="5150230" y="6874878"/>
            <a:ext cx="66452" cy="47725"/>
          </a:xfrm>
          <a:custGeom>
            <a:avLst/>
            <a:gdLst/>
            <a:ahLst/>
            <a:cxnLst/>
            <a:rect l="l" t="t" r="r" b="b"/>
            <a:pathLst>
              <a:path w="66452" h="47725">
                <a:moveTo>
                  <a:pt x="0" y="47725"/>
                </a:moveTo>
                <a:lnTo>
                  <a:pt x="28479" y="28761"/>
                </a:lnTo>
                <a:lnTo>
                  <a:pt x="66452" y="0"/>
                </a:lnTo>
              </a:path>
            </a:pathLst>
          </a:custGeom>
          <a:ln w="94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7" name="object 237"/>
          <p:cNvSpPr/>
          <p:nvPr/>
        </p:nvSpPr>
        <p:spPr>
          <a:xfrm>
            <a:off x="5216683" y="6827532"/>
            <a:ext cx="56959" cy="47346"/>
          </a:xfrm>
          <a:custGeom>
            <a:avLst/>
            <a:gdLst/>
            <a:ahLst/>
            <a:cxnLst/>
            <a:rect l="l" t="t" r="r" b="b"/>
            <a:pathLst>
              <a:path w="56959" h="47346">
                <a:moveTo>
                  <a:pt x="0" y="47346"/>
                </a:moveTo>
                <a:lnTo>
                  <a:pt x="56959" y="0"/>
                </a:lnTo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8" name="object 238"/>
          <p:cNvSpPr/>
          <p:nvPr/>
        </p:nvSpPr>
        <p:spPr>
          <a:xfrm>
            <a:off x="5273642" y="6770261"/>
            <a:ext cx="66832" cy="57271"/>
          </a:xfrm>
          <a:custGeom>
            <a:avLst/>
            <a:gdLst/>
            <a:ahLst/>
            <a:cxnLst/>
            <a:rect l="l" t="t" r="r" b="b"/>
            <a:pathLst>
              <a:path w="66832" h="57271">
                <a:moveTo>
                  <a:pt x="0" y="57271"/>
                </a:moveTo>
                <a:lnTo>
                  <a:pt x="28859" y="28445"/>
                </a:lnTo>
                <a:lnTo>
                  <a:pt x="66832" y="0"/>
                </a:lnTo>
              </a:path>
            </a:pathLst>
          </a:custGeom>
          <a:ln w="948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9" name="object 239"/>
          <p:cNvSpPr/>
          <p:nvPr/>
        </p:nvSpPr>
        <p:spPr>
          <a:xfrm>
            <a:off x="5340475" y="6713116"/>
            <a:ext cx="56959" cy="57144"/>
          </a:xfrm>
          <a:custGeom>
            <a:avLst/>
            <a:gdLst/>
            <a:ahLst/>
            <a:cxnLst/>
            <a:rect l="l" t="t" r="r" b="b"/>
            <a:pathLst>
              <a:path w="56959" h="57144">
                <a:moveTo>
                  <a:pt x="0" y="57144"/>
                </a:moveTo>
                <a:lnTo>
                  <a:pt x="28479" y="28698"/>
                </a:lnTo>
                <a:lnTo>
                  <a:pt x="56959" y="0"/>
                </a:lnTo>
              </a:path>
            </a:pathLst>
          </a:custGeom>
          <a:ln w="94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0" name="object 240"/>
          <p:cNvSpPr/>
          <p:nvPr/>
        </p:nvSpPr>
        <p:spPr>
          <a:xfrm>
            <a:off x="5397434" y="6636881"/>
            <a:ext cx="66705" cy="76234"/>
          </a:xfrm>
          <a:custGeom>
            <a:avLst/>
            <a:gdLst/>
            <a:ahLst/>
            <a:cxnLst/>
            <a:rect l="l" t="t" r="r" b="b"/>
            <a:pathLst>
              <a:path w="66705" h="76234">
                <a:moveTo>
                  <a:pt x="0" y="76234"/>
                </a:moveTo>
                <a:lnTo>
                  <a:pt x="28732" y="38307"/>
                </a:lnTo>
                <a:lnTo>
                  <a:pt x="66705" y="0"/>
                </a:lnTo>
              </a:path>
            </a:pathLst>
          </a:custGeom>
          <a:ln w="94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1" name="object 241"/>
          <p:cNvSpPr/>
          <p:nvPr/>
        </p:nvSpPr>
        <p:spPr>
          <a:xfrm>
            <a:off x="5464140" y="6570254"/>
            <a:ext cx="56959" cy="66626"/>
          </a:xfrm>
          <a:custGeom>
            <a:avLst/>
            <a:gdLst/>
            <a:ahLst/>
            <a:cxnLst/>
            <a:rect l="l" t="t" r="r" b="b"/>
            <a:pathLst>
              <a:path w="56959" h="66626">
                <a:moveTo>
                  <a:pt x="0" y="66626"/>
                </a:moveTo>
                <a:lnTo>
                  <a:pt x="56959" y="0"/>
                </a:lnTo>
              </a:path>
            </a:pathLst>
          </a:custGeom>
          <a:ln w="94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2" name="object 242"/>
          <p:cNvSpPr/>
          <p:nvPr/>
        </p:nvSpPr>
        <p:spPr>
          <a:xfrm>
            <a:off x="5521100" y="6494019"/>
            <a:ext cx="66832" cy="76234"/>
          </a:xfrm>
          <a:custGeom>
            <a:avLst/>
            <a:gdLst/>
            <a:ahLst/>
            <a:cxnLst/>
            <a:rect l="l" t="t" r="r" b="b"/>
            <a:pathLst>
              <a:path w="66832" h="76234">
                <a:moveTo>
                  <a:pt x="0" y="76234"/>
                </a:moveTo>
                <a:lnTo>
                  <a:pt x="28479" y="38307"/>
                </a:lnTo>
                <a:lnTo>
                  <a:pt x="66832" y="0"/>
                </a:lnTo>
              </a:path>
            </a:pathLst>
          </a:custGeom>
          <a:ln w="948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3" name="object 243"/>
          <p:cNvSpPr/>
          <p:nvPr/>
        </p:nvSpPr>
        <p:spPr>
          <a:xfrm>
            <a:off x="5587932" y="6408429"/>
            <a:ext cx="56959" cy="85590"/>
          </a:xfrm>
          <a:custGeom>
            <a:avLst/>
            <a:gdLst/>
            <a:ahLst/>
            <a:cxnLst/>
            <a:rect l="l" t="t" r="r" b="b"/>
            <a:pathLst>
              <a:path w="56959" h="85590">
                <a:moveTo>
                  <a:pt x="0" y="85590"/>
                </a:moveTo>
                <a:lnTo>
                  <a:pt x="56959" y="0"/>
                </a:lnTo>
              </a:path>
            </a:pathLst>
          </a:custGeom>
          <a:ln w="94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4" name="object 244"/>
          <p:cNvSpPr/>
          <p:nvPr/>
        </p:nvSpPr>
        <p:spPr>
          <a:xfrm>
            <a:off x="5644892" y="6313230"/>
            <a:ext cx="66705" cy="95198"/>
          </a:xfrm>
          <a:custGeom>
            <a:avLst/>
            <a:gdLst/>
            <a:ahLst/>
            <a:cxnLst/>
            <a:rect l="l" t="t" r="r" b="b"/>
            <a:pathLst>
              <a:path w="66705" h="95198">
                <a:moveTo>
                  <a:pt x="0" y="95198"/>
                </a:moveTo>
                <a:lnTo>
                  <a:pt x="28479" y="47789"/>
                </a:lnTo>
                <a:lnTo>
                  <a:pt x="66705" y="0"/>
                </a:lnTo>
              </a:path>
            </a:pathLst>
          </a:custGeom>
          <a:ln w="94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5" name="object 245"/>
          <p:cNvSpPr/>
          <p:nvPr/>
        </p:nvSpPr>
        <p:spPr>
          <a:xfrm>
            <a:off x="5711598" y="6227640"/>
            <a:ext cx="56959" cy="85590"/>
          </a:xfrm>
          <a:custGeom>
            <a:avLst/>
            <a:gdLst/>
            <a:ahLst/>
            <a:cxnLst/>
            <a:rect l="l" t="t" r="r" b="b"/>
            <a:pathLst>
              <a:path w="56959" h="85590">
                <a:moveTo>
                  <a:pt x="0" y="85590"/>
                </a:moveTo>
                <a:lnTo>
                  <a:pt x="28479" y="47662"/>
                </a:lnTo>
                <a:lnTo>
                  <a:pt x="56959" y="0"/>
                </a:lnTo>
              </a:path>
            </a:pathLst>
          </a:custGeom>
          <a:ln w="94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6" name="object 246"/>
          <p:cNvSpPr/>
          <p:nvPr/>
        </p:nvSpPr>
        <p:spPr>
          <a:xfrm>
            <a:off x="5768558" y="6122959"/>
            <a:ext cx="66452" cy="104680"/>
          </a:xfrm>
          <a:custGeom>
            <a:avLst/>
            <a:gdLst/>
            <a:ahLst/>
            <a:cxnLst/>
            <a:rect l="l" t="t" r="r" b="b"/>
            <a:pathLst>
              <a:path w="66452" h="104680">
                <a:moveTo>
                  <a:pt x="0" y="104680"/>
                </a:moveTo>
                <a:lnTo>
                  <a:pt x="28479" y="56891"/>
                </a:lnTo>
                <a:lnTo>
                  <a:pt x="66452" y="0"/>
                </a:lnTo>
              </a:path>
            </a:pathLst>
          </a:custGeom>
          <a:ln w="94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7" name="object 247"/>
          <p:cNvSpPr/>
          <p:nvPr/>
        </p:nvSpPr>
        <p:spPr>
          <a:xfrm>
            <a:off x="5835010" y="6018025"/>
            <a:ext cx="57339" cy="104933"/>
          </a:xfrm>
          <a:custGeom>
            <a:avLst/>
            <a:gdLst/>
            <a:ahLst/>
            <a:cxnLst/>
            <a:rect l="l" t="t" r="r" b="b"/>
            <a:pathLst>
              <a:path w="57339" h="104933">
                <a:moveTo>
                  <a:pt x="0" y="104933"/>
                </a:moveTo>
                <a:lnTo>
                  <a:pt x="57339" y="0"/>
                </a:lnTo>
              </a:path>
            </a:pathLst>
          </a:custGeom>
          <a:ln w="94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8" name="object 248"/>
          <p:cNvSpPr txBox="1"/>
          <p:nvPr/>
        </p:nvSpPr>
        <p:spPr>
          <a:xfrm>
            <a:off x="5047027" y="7269903"/>
            <a:ext cx="110489" cy="4610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0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9" name="object 249"/>
          <p:cNvSpPr txBox="1"/>
          <p:nvPr/>
        </p:nvSpPr>
        <p:spPr>
          <a:xfrm>
            <a:off x="5047027" y="6184598"/>
            <a:ext cx="110489" cy="1003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35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7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0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0" name="object 250"/>
          <p:cNvSpPr txBox="1"/>
          <p:nvPr/>
        </p:nvSpPr>
        <p:spPr>
          <a:xfrm>
            <a:off x="5047027" y="5918092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1" name="object 251"/>
          <p:cNvSpPr txBox="1"/>
          <p:nvPr/>
        </p:nvSpPr>
        <p:spPr>
          <a:xfrm>
            <a:off x="2725292" y="7755380"/>
            <a:ext cx="1549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2" name="object 252"/>
          <p:cNvSpPr txBox="1"/>
          <p:nvPr/>
        </p:nvSpPr>
        <p:spPr>
          <a:xfrm>
            <a:off x="3343936" y="7755380"/>
            <a:ext cx="1549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-3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3" name="object 253"/>
          <p:cNvSpPr txBox="1"/>
          <p:nvPr/>
        </p:nvSpPr>
        <p:spPr>
          <a:xfrm>
            <a:off x="3962264" y="7755380"/>
            <a:ext cx="1549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4" name="object 254"/>
          <p:cNvSpPr txBox="1"/>
          <p:nvPr/>
        </p:nvSpPr>
        <p:spPr>
          <a:xfrm>
            <a:off x="4580971" y="7755380"/>
            <a:ext cx="154940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30">
                <a:latin typeface="Arial"/>
                <a:cs typeface="Arial"/>
              </a:rPr>
              <a:t>-1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5" name="object 255"/>
          <p:cNvSpPr txBox="1"/>
          <p:nvPr/>
        </p:nvSpPr>
        <p:spPr>
          <a:xfrm>
            <a:off x="5218286" y="7755380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6" name="object 256"/>
          <p:cNvSpPr txBox="1"/>
          <p:nvPr/>
        </p:nvSpPr>
        <p:spPr>
          <a:xfrm>
            <a:off x="5836867" y="7755380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7" name="object 257"/>
          <p:cNvSpPr txBox="1"/>
          <p:nvPr/>
        </p:nvSpPr>
        <p:spPr>
          <a:xfrm>
            <a:off x="6455195" y="7755380"/>
            <a:ext cx="110489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8" name="object 258"/>
          <p:cNvSpPr/>
          <p:nvPr/>
        </p:nvSpPr>
        <p:spPr>
          <a:xfrm>
            <a:off x="3251834" y="7083425"/>
            <a:ext cx="3086100" cy="0"/>
          </a:xfrm>
          <a:custGeom>
            <a:avLst/>
            <a:gdLst/>
            <a:ahLst/>
            <a:cxnLst/>
            <a:rect l="l" t="t" r="r" b="b"/>
            <a:pathLst>
              <a:path w="3086100" h="0">
                <a:moveTo>
                  <a:pt x="0" y="0"/>
                </a:moveTo>
                <a:lnTo>
                  <a:pt x="308610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9" name="object 259"/>
          <p:cNvSpPr/>
          <p:nvPr/>
        </p:nvSpPr>
        <p:spPr>
          <a:xfrm>
            <a:off x="4657725" y="6020434"/>
            <a:ext cx="0" cy="1600200"/>
          </a:xfrm>
          <a:custGeom>
            <a:avLst/>
            <a:gdLst/>
            <a:ahLst/>
            <a:cxnLst/>
            <a:rect l="l" t="t" r="r" b="b"/>
            <a:pathLst>
              <a:path w="0" h="1600200">
                <a:moveTo>
                  <a:pt x="0" y="0"/>
                </a:moveTo>
                <a:lnTo>
                  <a:pt x="0" y="160020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0" name="object 260"/>
          <p:cNvSpPr/>
          <p:nvPr/>
        </p:nvSpPr>
        <p:spPr>
          <a:xfrm>
            <a:off x="4715813" y="8308816"/>
            <a:ext cx="0" cy="1099069"/>
          </a:xfrm>
          <a:custGeom>
            <a:avLst/>
            <a:gdLst/>
            <a:ahLst/>
            <a:cxnLst/>
            <a:rect l="l" t="t" r="r" b="b"/>
            <a:pathLst>
              <a:path w="0" h="1099069">
                <a:moveTo>
                  <a:pt x="0" y="0"/>
                </a:moveTo>
                <a:lnTo>
                  <a:pt x="0" y="1099069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1" name="object 261"/>
          <p:cNvSpPr/>
          <p:nvPr/>
        </p:nvSpPr>
        <p:spPr>
          <a:xfrm>
            <a:off x="3591730" y="9373019"/>
            <a:ext cx="2236399" cy="0"/>
          </a:xfrm>
          <a:custGeom>
            <a:avLst/>
            <a:gdLst/>
            <a:ahLst/>
            <a:cxnLst/>
            <a:rect l="l" t="t" r="r" b="b"/>
            <a:pathLst>
              <a:path w="2236399" h="0">
                <a:moveTo>
                  <a:pt x="0" y="0"/>
                </a:moveTo>
                <a:lnTo>
                  <a:pt x="2236399" y="0"/>
                </a:lnTo>
              </a:path>
            </a:pathLst>
          </a:custGeom>
          <a:ln w="6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2" name="object 262"/>
          <p:cNvSpPr/>
          <p:nvPr/>
        </p:nvSpPr>
        <p:spPr>
          <a:xfrm>
            <a:off x="4686299" y="9108861"/>
            <a:ext cx="23611" cy="0"/>
          </a:xfrm>
          <a:custGeom>
            <a:avLst/>
            <a:gdLst/>
            <a:ahLst/>
            <a:cxnLst/>
            <a:rect l="l" t="t" r="r" b="b"/>
            <a:pathLst>
              <a:path w="23611" h="0">
                <a:moveTo>
                  <a:pt x="0" y="0"/>
                </a:moveTo>
                <a:lnTo>
                  <a:pt x="23611" y="0"/>
                </a:lnTo>
              </a:path>
            </a:pathLst>
          </a:custGeom>
          <a:ln w="6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3" name="object 263"/>
          <p:cNvSpPr/>
          <p:nvPr/>
        </p:nvSpPr>
        <p:spPr>
          <a:xfrm>
            <a:off x="4686299" y="8844474"/>
            <a:ext cx="23611" cy="0"/>
          </a:xfrm>
          <a:custGeom>
            <a:avLst/>
            <a:gdLst/>
            <a:ahLst/>
            <a:cxnLst/>
            <a:rect l="l" t="t" r="r" b="b"/>
            <a:pathLst>
              <a:path w="23611" h="0">
                <a:moveTo>
                  <a:pt x="0" y="0"/>
                </a:moveTo>
                <a:lnTo>
                  <a:pt x="23611" y="0"/>
                </a:lnTo>
              </a:path>
            </a:pathLst>
          </a:custGeom>
          <a:ln w="6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4" name="object 264"/>
          <p:cNvSpPr/>
          <p:nvPr/>
        </p:nvSpPr>
        <p:spPr>
          <a:xfrm>
            <a:off x="4686299" y="8572973"/>
            <a:ext cx="23611" cy="0"/>
          </a:xfrm>
          <a:custGeom>
            <a:avLst/>
            <a:gdLst/>
            <a:ahLst/>
            <a:cxnLst/>
            <a:rect l="l" t="t" r="r" b="b"/>
            <a:pathLst>
              <a:path w="23611" h="0">
                <a:moveTo>
                  <a:pt x="0" y="0"/>
                </a:moveTo>
                <a:lnTo>
                  <a:pt x="23611" y="0"/>
                </a:lnTo>
              </a:path>
            </a:pathLst>
          </a:custGeom>
          <a:ln w="6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5" name="object 265"/>
          <p:cNvSpPr/>
          <p:nvPr/>
        </p:nvSpPr>
        <p:spPr>
          <a:xfrm>
            <a:off x="4686299" y="8308816"/>
            <a:ext cx="23611" cy="0"/>
          </a:xfrm>
          <a:custGeom>
            <a:avLst/>
            <a:gdLst/>
            <a:ahLst/>
            <a:cxnLst/>
            <a:rect l="l" t="t" r="r" b="b"/>
            <a:pathLst>
              <a:path w="23611" h="0">
                <a:moveTo>
                  <a:pt x="0" y="0"/>
                </a:moveTo>
                <a:lnTo>
                  <a:pt x="23611" y="0"/>
                </a:lnTo>
              </a:path>
            </a:pathLst>
          </a:custGeom>
          <a:ln w="69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6" name="object 266"/>
          <p:cNvSpPr/>
          <p:nvPr/>
        </p:nvSpPr>
        <p:spPr>
          <a:xfrm>
            <a:off x="3591730" y="9380177"/>
            <a:ext cx="0" cy="27708"/>
          </a:xfrm>
          <a:custGeom>
            <a:avLst/>
            <a:gdLst/>
            <a:ahLst/>
            <a:cxnLst/>
            <a:rect l="l" t="t" r="r" b="b"/>
            <a:pathLst>
              <a:path w="0" h="27708">
                <a:moveTo>
                  <a:pt x="0" y="27708"/>
                </a:moveTo>
                <a:lnTo>
                  <a:pt x="0" y="0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7" name="object 267"/>
          <p:cNvSpPr/>
          <p:nvPr/>
        </p:nvSpPr>
        <p:spPr>
          <a:xfrm>
            <a:off x="3964391" y="9380177"/>
            <a:ext cx="0" cy="27708"/>
          </a:xfrm>
          <a:custGeom>
            <a:avLst/>
            <a:gdLst/>
            <a:ahLst/>
            <a:cxnLst/>
            <a:rect l="l" t="t" r="r" b="b"/>
            <a:pathLst>
              <a:path w="0" h="27708">
                <a:moveTo>
                  <a:pt x="0" y="27708"/>
                </a:moveTo>
                <a:lnTo>
                  <a:pt x="0" y="0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8" name="object 268"/>
          <p:cNvSpPr/>
          <p:nvPr/>
        </p:nvSpPr>
        <p:spPr>
          <a:xfrm>
            <a:off x="4337249" y="9380177"/>
            <a:ext cx="0" cy="27708"/>
          </a:xfrm>
          <a:custGeom>
            <a:avLst/>
            <a:gdLst/>
            <a:ahLst/>
            <a:cxnLst/>
            <a:rect l="l" t="t" r="r" b="b"/>
            <a:pathLst>
              <a:path w="0" h="27708">
                <a:moveTo>
                  <a:pt x="0" y="27708"/>
                </a:moveTo>
                <a:lnTo>
                  <a:pt x="0" y="0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9" name="object 269"/>
          <p:cNvSpPr/>
          <p:nvPr/>
        </p:nvSpPr>
        <p:spPr>
          <a:xfrm>
            <a:off x="5088473" y="9380177"/>
            <a:ext cx="0" cy="27708"/>
          </a:xfrm>
          <a:custGeom>
            <a:avLst/>
            <a:gdLst/>
            <a:ahLst/>
            <a:cxnLst/>
            <a:rect l="l" t="t" r="r" b="b"/>
            <a:pathLst>
              <a:path w="0" h="27708">
                <a:moveTo>
                  <a:pt x="0" y="27708"/>
                </a:moveTo>
                <a:lnTo>
                  <a:pt x="0" y="0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0" name="object 270"/>
          <p:cNvSpPr/>
          <p:nvPr/>
        </p:nvSpPr>
        <p:spPr>
          <a:xfrm>
            <a:off x="5461371" y="9380177"/>
            <a:ext cx="0" cy="27708"/>
          </a:xfrm>
          <a:custGeom>
            <a:avLst/>
            <a:gdLst/>
            <a:ahLst/>
            <a:cxnLst/>
            <a:rect l="l" t="t" r="r" b="b"/>
            <a:pathLst>
              <a:path w="0" h="27708">
                <a:moveTo>
                  <a:pt x="0" y="27708"/>
                </a:moveTo>
                <a:lnTo>
                  <a:pt x="0" y="0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1" name="object 271"/>
          <p:cNvSpPr/>
          <p:nvPr/>
        </p:nvSpPr>
        <p:spPr>
          <a:xfrm>
            <a:off x="5834032" y="9380177"/>
            <a:ext cx="0" cy="27708"/>
          </a:xfrm>
          <a:custGeom>
            <a:avLst/>
            <a:gdLst/>
            <a:ahLst/>
            <a:cxnLst/>
            <a:rect l="l" t="t" r="r" b="b"/>
            <a:pathLst>
              <a:path w="0" h="27708">
                <a:moveTo>
                  <a:pt x="0" y="27708"/>
                </a:moveTo>
                <a:lnTo>
                  <a:pt x="0" y="0"/>
                </a:lnTo>
              </a:path>
            </a:pathLst>
          </a:custGeom>
          <a:ln w="59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2" name="object 272"/>
          <p:cNvSpPr/>
          <p:nvPr/>
        </p:nvSpPr>
        <p:spPr>
          <a:xfrm>
            <a:off x="3964391" y="8308816"/>
            <a:ext cx="35416" cy="104092"/>
          </a:xfrm>
          <a:custGeom>
            <a:avLst/>
            <a:gdLst/>
            <a:ahLst/>
            <a:cxnLst/>
            <a:rect l="l" t="t" r="r" b="b"/>
            <a:pathLst>
              <a:path w="35416" h="104092">
                <a:moveTo>
                  <a:pt x="0" y="0"/>
                </a:moveTo>
                <a:lnTo>
                  <a:pt x="35416" y="104092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3" name="object 273"/>
          <p:cNvSpPr/>
          <p:nvPr/>
        </p:nvSpPr>
        <p:spPr>
          <a:xfrm>
            <a:off x="3999808" y="8412908"/>
            <a:ext cx="41516" cy="97442"/>
          </a:xfrm>
          <a:custGeom>
            <a:avLst/>
            <a:gdLst/>
            <a:ahLst/>
            <a:cxnLst/>
            <a:rect l="l" t="t" r="r" b="b"/>
            <a:pathLst>
              <a:path w="41516" h="97442">
                <a:moveTo>
                  <a:pt x="0" y="0"/>
                </a:moveTo>
                <a:lnTo>
                  <a:pt x="17905" y="48767"/>
                </a:lnTo>
                <a:lnTo>
                  <a:pt x="41516" y="97442"/>
                </a:lnTo>
              </a:path>
            </a:pathLst>
          </a:custGeom>
          <a:ln w="60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4" name="object 274"/>
          <p:cNvSpPr/>
          <p:nvPr/>
        </p:nvSpPr>
        <p:spPr>
          <a:xfrm>
            <a:off x="4041324" y="8510351"/>
            <a:ext cx="35416" cy="90515"/>
          </a:xfrm>
          <a:custGeom>
            <a:avLst/>
            <a:gdLst/>
            <a:ahLst/>
            <a:cxnLst/>
            <a:rect l="l" t="t" r="r" b="b"/>
            <a:pathLst>
              <a:path w="35416" h="90515">
                <a:moveTo>
                  <a:pt x="0" y="0"/>
                </a:moveTo>
                <a:lnTo>
                  <a:pt x="35416" y="90515"/>
                </a:lnTo>
              </a:path>
            </a:pathLst>
          </a:custGeom>
          <a:ln w="60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5" name="object 275"/>
          <p:cNvSpPr/>
          <p:nvPr/>
        </p:nvSpPr>
        <p:spPr>
          <a:xfrm>
            <a:off x="4076740" y="8600867"/>
            <a:ext cx="35613" cy="90515"/>
          </a:xfrm>
          <a:custGeom>
            <a:avLst/>
            <a:gdLst/>
            <a:ahLst/>
            <a:cxnLst/>
            <a:rect l="l" t="t" r="r" b="b"/>
            <a:pathLst>
              <a:path w="35613" h="90515">
                <a:moveTo>
                  <a:pt x="0" y="0"/>
                </a:moveTo>
                <a:lnTo>
                  <a:pt x="35613" y="90515"/>
                </a:lnTo>
              </a:path>
            </a:pathLst>
          </a:custGeom>
          <a:ln w="60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6" name="object 276"/>
          <p:cNvSpPr/>
          <p:nvPr/>
        </p:nvSpPr>
        <p:spPr>
          <a:xfrm>
            <a:off x="4112354" y="8691382"/>
            <a:ext cx="41319" cy="83403"/>
          </a:xfrm>
          <a:custGeom>
            <a:avLst/>
            <a:gdLst/>
            <a:ahLst/>
            <a:cxnLst/>
            <a:rect l="l" t="t" r="r" b="b"/>
            <a:pathLst>
              <a:path w="41319" h="83403">
                <a:moveTo>
                  <a:pt x="0" y="0"/>
                </a:moveTo>
                <a:lnTo>
                  <a:pt x="17708" y="41563"/>
                </a:lnTo>
                <a:lnTo>
                  <a:pt x="41319" y="83403"/>
                </a:lnTo>
              </a:path>
            </a:pathLst>
          </a:custGeom>
          <a:ln w="6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7" name="object 277"/>
          <p:cNvSpPr/>
          <p:nvPr/>
        </p:nvSpPr>
        <p:spPr>
          <a:xfrm>
            <a:off x="4153673" y="8774786"/>
            <a:ext cx="35613" cy="76614"/>
          </a:xfrm>
          <a:custGeom>
            <a:avLst/>
            <a:gdLst/>
            <a:ahLst/>
            <a:cxnLst/>
            <a:rect l="l" t="t" r="r" b="b"/>
            <a:pathLst>
              <a:path w="35613" h="76614">
                <a:moveTo>
                  <a:pt x="0" y="0"/>
                </a:moveTo>
                <a:lnTo>
                  <a:pt x="35613" y="76614"/>
                </a:lnTo>
              </a:path>
            </a:pathLst>
          </a:custGeom>
          <a:ln w="608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8" name="object 278"/>
          <p:cNvSpPr/>
          <p:nvPr/>
        </p:nvSpPr>
        <p:spPr>
          <a:xfrm>
            <a:off x="4189286" y="8851400"/>
            <a:ext cx="35416" cy="69502"/>
          </a:xfrm>
          <a:custGeom>
            <a:avLst/>
            <a:gdLst/>
            <a:ahLst/>
            <a:cxnLst/>
            <a:rect l="l" t="t" r="r" b="b"/>
            <a:pathLst>
              <a:path w="35416" h="69502">
                <a:moveTo>
                  <a:pt x="0" y="0"/>
                </a:moveTo>
                <a:lnTo>
                  <a:pt x="35416" y="69502"/>
                </a:lnTo>
              </a:path>
            </a:pathLst>
          </a:custGeom>
          <a:ln w="61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9" name="object 279"/>
          <p:cNvSpPr/>
          <p:nvPr/>
        </p:nvSpPr>
        <p:spPr>
          <a:xfrm>
            <a:off x="4224703" y="8920903"/>
            <a:ext cx="41476" cy="69502"/>
          </a:xfrm>
          <a:custGeom>
            <a:avLst/>
            <a:gdLst/>
            <a:ahLst/>
            <a:cxnLst/>
            <a:rect l="l" t="t" r="r" b="b"/>
            <a:pathLst>
              <a:path w="41476" h="69502">
                <a:moveTo>
                  <a:pt x="0" y="0"/>
                </a:moveTo>
                <a:lnTo>
                  <a:pt x="17708" y="34866"/>
                </a:lnTo>
                <a:lnTo>
                  <a:pt x="41476" y="69502"/>
                </a:lnTo>
              </a:path>
            </a:pathLst>
          </a:custGeom>
          <a:ln w="61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0" name="object 280"/>
          <p:cNvSpPr/>
          <p:nvPr/>
        </p:nvSpPr>
        <p:spPr>
          <a:xfrm>
            <a:off x="4266179" y="8990407"/>
            <a:ext cx="35416" cy="62575"/>
          </a:xfrm>
          <a:custGeom>
            <a:avLst/>
            <a:gdLst/>
            <a:ahLst/>
            <a:cxnLst/>
            <a:rect l="l" t="t" r="r" b="b"/>
            <a:pathLst>
              <a:path w="35416" h="62575">
                <a:moveTo>
                  <a:pt x="0" y="0"/>
                </a:moveTo>
                <a:lnTo>
                  <a:pt x="35416" y="62575"/>
                </a:lnTo>
              </a:path>
            </a:pathLst>
          </a:custGeom>
          <a:ln w="61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1" name="object 281"/>
          <p:cNvSpPr/>
          <p:nvPr/>
        </p:nvSpPr>
        <p:spPr>
          <a:xfrm>
            <a:off x="4301596" y="9052982"/>
            <a:ext cx="35652" cy="55879"/>
          </a:xfrm>
          <a:custGeom>
            <a:avLst/>
            <a:gdLst/>
            <a:ahLst/>
            <a:cxnLst/>
            <a:rect l="l" t="t" r="r" b="b"/>
            <a:pathLst>
              <a:path w="35652" h="55879">
                <a:moveTo>
                  <a:pt x="0" y="0"/>
                </a:moveTo>
                <a:lnTo>
                  <a:pt x="35652" y="55879"/>
                </a:lnTo>
              </a:path>
            </a:pathLst>
          </a:custGeom>
          <a:ln w="6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2" name="object 282"/>
          <p:cNvSpPr/>
          <p:nvPr/>
        </p:nvSpPr>
        <p:spPr>
          <a:xfrm>
            <a:off x="4337249" y="9108861"/>
            <a:ext cx="41319" cy="48490"/>
          </a:xfrm>
          <a:custGeom>
            <a:avLst/>
            <a:gdLst/>
            <a:ahLst/>
            <a:cxnLst/>
            <a:rect l="l" t="t" r="r" b="b"/>
            <a:pathLst>
              <a:path w="41319" h="48490">
                <a:moveTo>
                  <a:pt x="0" y="0"/>
                </a:moveTo>
                <a:lnTo>
                  <a:pt x="17708" y="27708"/>
                </a:lnTo>
                <a:lnTo>
                  <a:pt x="41319" y="48490"/>
                </a:lnTo>
              </a:path>
            </a:pathLst>
          </a:custGeom>
          <a:ln w="6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3" name="object 283"/>
          <p:cNvSpPr/>
          <p:nvPr/>
        </p:nvSpPr>
        <p:spPr>
          <a:xfrm>
            <a:off x="4378568" y="9157351"/>
            <a:ext cx="35416" cy="48721"/>
          </a:xfrm>
          <a:custGeom>
            <a:avLst/>
            <a:gdLst/>
            <a:ahLst/>
            <a:cxnLst/>
            <a:rect l="l" t="t" r="r" b="b"/>
            <a:pathLst>
              <a:path w="35416" h="48721">
                <a:moveTo>
                  <a:pt x="0" y="0"/>
                </a:moveTo>
                <a:lnTo>
                  <a:pt x="17708" y="27939"/>
                </a:lnTo>
                <a:lnTo>
                  <a:pt x="35416" y="48721"/>
                </a:lnTo>
              </a:path>
            </a:pathLst>
          </a:custGeom>
          <a:ln w="62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4" name="object 284"/>
          <p:cNvSpPr/>
          <p:nvPr/>
        </p:nvSpPr>
        <p:spPr>
          <a:xfrm>
            <a:off x="4413985" y="9206073"/>
            <a:ext cx="35652" cy="34866"/>
          </a:xfrm>
          <a:custGeom>
            <a:avLst/>
            <a:gdLst/>
            <a:ahLst/>
            <a:cxnLst/>
            <a:rect l="l" t="t" r="r" b="b"/>
            <a:pathLst>
              <a:path w="35652" h="34866">
                <a:moveTo>
                  <a:pt x="0" y="0"/>
                </a:moveTo>
                <a:lnTo>
                  <a:pt x="17944" y="21012"/>
                </a:lnTo>
                <a:lnTo>
                  <a:pt x="35652" y="34866"/>
                </a:lnTo>
              </a:path>
            </a:pathLst>
          </a:custGeom>
          <a:ln w="642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5" name="object 285"/>
          <p:cNvSpPr/>
          <p:nvPr/>
        </p:nvSpPr>
        <p:spPr>
          <a:xfrm>
            <a:off x="4449637" y="9240940"/>
            <a:ext cx="41319" cy="34866"/>
          </a:xfrm>
          <a:custGeom>
            <a:avLst/>
            <a:gdLst/>
            <a:ahLst/>
            <a:cxnLst/>
            <a:rect l="l" t="t" r="r" b="b"/>
            <a:pathLst>
              <a:path w="41319" h="34866">
                <a:moveTo>
                  <a:pt x="0" y="0"/>
                </a:moveTo>
                <a:lnTo>
                  <a:pt x="17708" y="20781"/>
                </a:lnTo>
                <a:lnTo>
                  <a:pt x="41319" y="34866"/>
                </a:lnTo>
              </a:path>
            </a:pathLst>
          </a:custGeom>
          <a:ln w="65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6" name="object 286"/>
          <p:cNvSpPr/>
          <p:nvPr/>
        </p:nvSpPr>
        <p:spPr>
          <a:xfrm>
            <a:off x="4490957" y="9275807"/>
            <a:ext cx="35573" cy="27708"/>
          </a:xfrm>
          <a:custGeom>
            <a:avLst/>
            <a:gdLst/>
            <a:ahLst/>
            <a:cxnLst/>
            <a:rect l="l" t="t" r="r" b="b"/>
            <a:pathLst>
              <a:path w="35573" h="27708">
                <a:moveTo>
                  <a:pt x="0" y="0"/>
                </a:moveTo>
                <a:lnTo>
                  <a:pt x="35573" y="27708"/>
                </a:lnTo>
              </a:path>
            </a:pathLst>
          </a:custGeom>
          <a:ln w="654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7" name="object 287"/>
          <p:cNvSpPr/>
          <p:nvPr/>
        </p:nvSpPr>
        <p:spPr>
          <a:xfrm>
            <a:off x="4526531" y="9303515"/>
            <a:ext cx="35416" cy="27939"/>
          </a:xfrm>
          <a:custGeom>
            <a:avLst/>
            <a:gdLst/>
            <a:ahLst/>
            <a:cxnLst/>
            <a:rect l="l" t="t" r="r" b="b"/>
            <a:pathLst>
              <a:path w="35416" h="27939">
                <a:moveTo>
                  <a:pt x="0" y="0"/>
                </a:moveTo>
                <a:lnTo>
                  <a:pt x="35416" y="27939"/>
                </a:lnTo>
              </a:path>
            </a:pathLst>
          </a:custGeom>
          <a:ln w="65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8" name="object 288"/>
          <p:cNvSpPr/>
          <p:nvPr/>
        </p:nvSpPr>
        <p:spPr>
          <a:xfrm>
            <a:off x="4561947" y="9331455"/>
            <a:ext cx="41555" cy="20781"/>
          </a:xfrm>
          <a:custGeom>
            <a:avLst/>
            <a:gdLst/>
            <a:ahLst/>
            <a:cxnLst/>
            <a:rect l="l" t="t" r="r" b="b"/>
            <a:pathLst>
              <a:path w="41555" h="20781">
                <a:moveTo>
                  <a:pt x="0" y="0"/>
                </a:moveTo>
                <a:lnTo>
                  <a:pt x="17708" y="13854"/>
                </a:lnTo>
                <a:lnTo>
                  <a:pt x="41555" y="20781"/>
                </a:lnTo>
              </a:path>
            </a:pathLst>
          </a:custGeom>
          <a:ln w="67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9" name="object 289"/>
          <p:cNvSpPr/>
          <p:nvPr/>
        </p:nvSpPr>
        <p:spPr>
          <a:xfrm>
            <a:off x="4603503" y="9352237"/>
            <a:ext cx="35416" cy="6927"/>
          </a:xfrm>
          <a:custGeom>
            <a:avLst/>
            <a:gdLst/>
            <a:ahLst/>
            <a:cxnLst/>
            <a:rect l="l" t="t" r="r" b="b"/>
            <a:pathLst>
              <a:path w="35416" h="6927">
                <a:moveTo>
                  <a:pt x="0" y="0"/>
                </a:moveTo>
                <a:lnTo>
                  <a:pt x="17708" y="6927"/>
                </a:lnTo>
                <a:lnTo>
                  <a:pt x="35416" y="6927"/>
                </a:lnTo>
              </a:path>
            </a:pathLst>
          </a:custGeom>
          <a:ln w="6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0" name="object 290"/>
          <p:cNvSpPr/>
          <p:nvPr/>
        </p:nvSpPr>
        <p:spPr>
          <a:xfrm>
            <a:off x="4638919" y="9359164"/>
            <a:ext cx="26641" cy="10390"/>
          </a:xfrm>
          <a:custGeom>
            <a:avLst/>
            <a:gdLst/>
            <a:ahLst/>
            <a:cxnLst/>
            <a:rect l="l" t="t" r="r" b="b"/>
            <a:pathLst>
              <a:path w="26641" h="10390">
                <a:moveTo>
                  <a:pt x="0" y="0"/>
                </a:moveTo>
                <a:lnTo>
                  <a:pt x="17708" y="6927"/>
                </a:lnTo>
                <a:lnTo>
                  <a:pt x="26641" y="10390"/>
                </a:lnTo>
              </a:path>
            </a:pathLst>
          </a:custGeom>
          <a:ln w="67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1" name="object 291"/>
          <p:cNvSpPr/>
          <p:nvPr/>
        </p:nvSpPr>
        <p:spPr>
          <a:xfrm>
            <a:off x="4760201" y="9359164"/>
            <a:ext cx="26680" cy="10390"/>
          </a:xfrm>
          <a:custGeom>
            <a:avLst/>
            <a:gdLst/>
            <a:ahLst/>
            <a:cxnLst/>
            <a:rect l="l" t="t" r="r" b="b"/>
            <a:pathLst>
              <a:path w="26680" h="10390">
                <a:moveTo>
                  <a:pt x="0" y="10390"/>
                </a:moveTo>
                <a:lnTo>
                  <a:pt x="8972" y="6927"/>
                </a:lnTo>
                <a:lnTo>
                  <a:pt x="26680" y="0"/>
                </a:lnTo>
              </a:path>
            </a:pathLst>
          </a:custGeom>
          <a:ln w="67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2" name="object 292"/>
          <p:cNvSpPr/>
          <p:nvPr/>
        </p:nvSpPr>
        <p:spPr>
          <a:xfrm>
            <a:off x="4786882" y="9352237"/>
            <a:ext cx="35416" cy="6927"/>
          </a:xfrm>
          <a:custGeom>
            <a:avLst/>
            <a:gdLst/>
            <a:ahLst/>
            <a:cxnLst/>
            <a:rect l="l" t="t" r="r" b="b"/>
            <a:pathLst>
              <a:path w="35416" h="6927">
                <a:moveTo>
                  <a:pt x="0" y="6927"/>
                </a:moveTo>
                <a:lnTo>
                  <a:pt x="17708" y="6927"/>
                </a:lnTo>
                <a:lnTo>
                  <a:pt x="35416" y="0"/>
                </a:lnTo>
              </a:path>
            </a:pathLst>
          </a:custGeom>
          <a:ln w="688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3" name="object 293"/>
          <p:cNvSpPr/>
          <p:nvPr/>
        </p:nvSpPr>
        <p:spPr>
          <a:xfrm>
            <a:off x="4822298" y="9331455"/>
            <a:ext cx="41476" cy="20781"/>
          </a:xfrm>
          <a:custGeom>
            <a:avLst/>
            <a:gdLst/>
            <a:ahLst/>
            <a:cxnLst/>
            <a:rect l="l" t="t" r="r" b="b"/>
            <a:pathLst>
              <a:path w="41476" h="20781">
                <a:moveTo>
                  <a:pt x="0" y="20781"/>
                </a:moveTo>
                <a:lnTo>
                  <a:pt x="17865" y="13854"/>
                </a:lnTo>
                <a:lnTo>
                  <a:pt x="41476" y="0"/>
                </a:lnTo>
              </a:path>
            </a:pathLst>
          </a:custGeom>
          <a:ln w="67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4" name="object 294"/>
          <p:cNvSpPr/>
          <p:nvPr/>
        </p:nvSpPr>
        <p:spPr>
          <a:xfrm>
            <a:off x="4863775" y="9303515"/>
            <a:ext cx="35416" cy="27939"/>
          </a:xfrm>
          <a:custGeom>
            <a:avLst/>
            <a:gdLst/>
            <a:ahLst/>
            <a:cxnLst/>
            <a:rect l="l" t="t" r="r" b="b"/>
            <a:pathLst>
              <a:path w="35416" h="27939">
                <a:moveTo>
                  <a:pt x="0" y="27939"/>
                </a:moveTo>
                <a:lnTo>
                  <a:pt x="35416" y="0"/>
                </a:lnTo>
              </a:path>
            </a:pathLst>
          </a:custGeom>
          <a:ln w="65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5" name="object 295"/>
          <p:cNvSpPr/>
          <p:nvPr/>
        </p:nvSpPr>
        <p:spPr>
          <a:xfrm>
            <a:off x="4899192" y="9275807"/>
            <a:ext cx="35652" cy="27708"/>
          </a:xfrm>
          <a:custGeom>
            <a:avLst/>
            <a:gdLst/>
            <a:ahLst/>
            <a:cxnLst/>
            <a:rect l="l" t="t" r="r" b="b"/>
            <a:pathLst>
              <a:path w="35652" h="27708">
                <a:moveTo>
                  <a:pt x="0" y="27708"/>
                </a:moveTo>
                <a:lnTo>
                  <a:pt x="35652" y="0"/>
                </a:lnTo>
              </a:path>
            </a:pathLst>
          </a:custGeom>
          <a:ln w="65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6" name="object 296"/>
          <p:cNvSpPr/>
          <p:nvPr/>
        </p:nvSpPr>
        <p:spPr>
          <a:xfrm>
            <a:off x="4934844" y="9240940"/>
            <a:ext cx="41319" cy="34866"/>
          </a:xfrm>
          <a:custGeom>
            <a:avLst/>
            <a:gdLst/>
            <a:ahLst/>
            <a:cxnLst/>
            <a:rect l="l" t="t" r="r" b="b"/>
            <a:pathLst>
              <a:path w="41319" h="34866">
                <a:moveTo>
                  <a:pt x="0" y="34866"/>
                </a:moveTo>
                <a:lnTo>
                  <a:pt x="17708" y="20781"/>
                </a:lnTo>
                <a:lnTo>
                  <a:pt x="41319" y="0"/>
                </a:lnTo>
              </a:path>
            </a:pathLst>
          </a:custGeom>
          <a:ln w="65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7" name="object 297"/>
          <p:cNvSpPr/>
          <p:nvPr/>
        </p:nvSpPr>
        <p:spPr>
          <a:xfrm>
            <a:off x="4976164" y="9206073"/>
            <a:ext cx="35573" cy="34866"/>
          </a:xfrm>
          <a:custGeom>
            <a:avLst/>
            <a:gdLst/>
            <a:ahLst/>
            <a:cxnLst/>
            <a:rect l="l" t="t" r="r" b="b"/>
            <a:pathLst>
              <a:path w="35573" h="34866">
                <a:moveTo>
                  <a:pt x="0" y="34866"/>
                </a:moveTo>
                <a:lnTo>
                  <a:pt x="17708" y="21012"/>
                </a:lnTo>
                <a:lnTo>
                  <a:pt x="35573" y="0"/>
                </a:lnTo>
              </a:path>
            </a:pathLst>
          </a:custGeom>
          <a:ln w="64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8" name="object 298"/>
          <p:cNvSpPr/>
          <p:nvPr/>
        </p:nvSpPr>
        <p:spPr>
          <a:xfrm>
            <a:off x="5011738" y="9157351"/>
            <a:ext cx="35416" cy="48721"/>
          </a:xfrm>
          <a:custGeom>
            <a:avLst/>
            <a:gdLst/>
            <a:ahLst/>
            <a:cxnLst/>
            <a:rect l="l" t="t" r="r" b="b"/>
            <a:pathLst>
              <a:path w="35416" h="48721">
                <a:moveTo>
                  <a:pt x="0" y="48721"/>
                </a:moveTo>
                <a:lnTo>
                  <a:pt x="17708" y="27939"/>
                </a:lnTo>
                <a:lnTo>
                  <a:pt x="35416" y="0"/>
                </a:lnTo>
              </a:path>
            </a:pathLst>
          </a:custGeom>
          <a:ln w="625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9" name="object 299"/>
          <p:cNvSpPr/>
          <p:nvPr/>
        </p:nvSpPr>
        <p:spPr>
          <a:xfrm>
            <a:off x="5047154" y="9108861"/>
            <a:ext cx="41319" cy="48490"/>
          </a:xfrm>
          <a:custGeom>
            <a:avLst/>
            <a:gdLst/>
            <a:ahLst/>
            <a:cxnLst/>
            <a:rect l="l" t="t" r="r" b="b"/>
            <a:pathLst>
              <a:path w="41319" h="48490">
                <a:moveTo>
                  <a:pt x="0" y="48490"/>
                </a:moveTo>
                <a:lnTo>
                  <a:pt x="17708" y="27708"/>
                </a:lnTo>
                <a:lnTo>
                  <a:pt x="41319" y="0"/>
                </a:lnTo>
              </a:path>
            </a:pathLst>
          </a:custGeom>
          <a:ln w="63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0" name="object 300"/>
          <p:cNvSpPr/>
          <p:nvPr/>
        </p:nvSpPr>
        <p:spPr>
          <a:xfrm>
            <a:off x="5088473" y="9052982"/>
            <a:ext cx="35652" cy="55879"/>
          </a:xfrm>
          <a:custGeom>
            <a:avLst/>
            <a:gdLst/>
            <a:ahLst/>
            <a:cxnLst/>
            <a:rect l="l" t="t" r="r" b="b"/>
            <a:pathLst>
              <a:path w="35652" h="55879">
                <a:moveTo>
                  <a:pt x="0" y="55879"/>
                </a:moveTo>
                <a:lnTo>
                  <a:pt x="35652" y="0"/>
                </a:lnTo>
              </a:path>
            </a:pathLst>
          </a:custGeom>
          <a:ln w="61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1" name="object 301"/>
          <p:cNvSpPr/>
          <p:nvPr/>
        </p:nvSpPr>
        <p:spPr>
          <a:xfrm>
            <a:off x="5124126" y="8990407"/>
            <a:ext cx="35416" cy="62575"/>
          </a:xfrm>
          <a:custGeom>
            <a:avLst/>
            <a:gdLst/>
            <a:ahLst/>
            <a:cxnLst/>
            <a:rect l="l" t="t" r="r" b="b"/>
            <a:pathLst>
              <a:path w="35416" h="62575">
                <a:moveTo>
                  <a:pt x="0" y="62575"/>
                </a:moveTo>
                <a:lnTo>
                  <a:pt x="35416" y="0"/>
                </a:lnTo>
              </a:path>
            </a:pathLst>
          </a:custGeom>
          <a:ln w="61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2" name="object 302"/>
          <p:cNvSpPr/>
          <p:nvPr/>
        </p:nvSpPr>
        <p:spPr>
          <a:xfrm>
            <a:off x="5159543" y="8920903"/>
            <a:ext cx="41476" cy="69502"/>
          </a:xfrm>
          <a:custGeom>
            <a:avLst/>
            <a:gdLst/>
            <a:ahLst/>
            <a:cxnLst/>
            <a:rect l="l" t="t" r="r" b="b"/>
            <a:pathLst>
              <a:path w="41476" h="69502">
                <a:moveTo>
                  <a:pt x="0" y="69502"/>
                </a:moveTo>
                <a:lnTo>
                  <a:pt x="17865" y="34866"/>
                </a:lnTo>
                <a:lnTo>
                  <a:pt x="41476" y="0"/>
                </a:lnTo>
              </a:path>
            </a:pathLst>
          </a:custGeom>
          <a:ln w="617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3" name="object 303"/>
          <p:cNvSpPr/>
          <p:nvPr/>
        </p:nvSpPr>
        <p:spPr>
          <a:xfrm>
            <a:off x="5201020" y="8851400"/>
            <a:ext cx="35416" cy="69502"/>
          </a:xfrm>
          <a:custGeom>
            <a:avLst/>
            <a:gdLst/>
            <a:ahLst/>
            <a:cxnLst/>
            <a:rect l="l" t="t" r="r" b="b"/>
            <a:pathLst>
              <a:path w="35416" h="69502">
                <a:moveTo>
                  <a:pt x="0" y="69502"/>
                </a:moveTo>
                <a:lnTo>
                  <a:pt x="35416" y="0"/>
                </a:lnTo>
              </a:path>
            </a:pathLst>
          </a:custGeom>
          <a:ln w="611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4" name="object 304"/>
          <p:cNvSpPr/>
          <p:nvPr/>
        </p:nvSpPr>
        <p:spPr>
          <a:xfrm>
            <a:off x="5236436" y="8774786"/>
            <a:ext cx="35652" cy="76614"/>
          </a:xfrm>
          <a:custGeom>
            <a:avLst/>
            <a:gdLst/>
            <a:ahLst/>
            <a:cxnLst/>
            <a:rect l="l" t="t" r="r" b="b"/>
            <a:pathLst>
              <a:path w="35652" h="76614">
                <a:moveTo>
                  <a:pt x="0" y="76614"/>
                </a:moveTo>
                <a:lnTo>
                  <a:pt x="35652" y="0"/>
                </a:lnTo>
              </a:path>
            </a:pathLst>
          </a:custGeom>
          <a:ln w="608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5" name="object 305"/>
          <p:cNvSpPr/>
          <p:nvPr/>
        </p:nvSpPr>
        <p:spPr>
          <a:xfrm>
            <a:off x="5272089" y="8691382"/>
            <a:ext cx="41319" cy="83403"/>
          </a:xfrm>
          <a:custGeom>
            <a:avLst/>
            <a:gdLst/>
            <a:ahLst/>
            <a:cxnLst/>
            <a:rect l="l" t="t" r="r" b="b"/>
            <a:pathLst>
              <a:path w="41319" h="83403">
                <a:moveTo>
                  <a:pt x="0" y="83403"/>
                </a:moveTo>
                <a:lnTo>
                  <a:pt x="17708" y="41563"/>
                </a:lnTo>
                <a:lnTo>
                  <a:pt x="41319" y="0"/>
                </a:lnTo>
              </a:path>
            </a:pathLst>
          </a:custGeom>
          <a:ln w="610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6" name="object 306"/>
          <p:cNvSpPr/>
          <p:nvPr/>
        </p:nvSpPr>
        <p:spPr>
          <a:xfrm>
            <a:off x="5313408" y="8600867"/>
            <a:ext cx="35573" cy="90515"/>
          </a:xfrm>
          <a:custGeom>
            <a:avLst/>
            <a:gdLst/>
            <a:ahLst/>
            <a:cxnLst/>
            <a:rect l="l" t="t" r="r" b="b"/>
            <a:pathLst>
              <a:path w="35573" h="90515">
                <a:moveTo>
                  <a:pt x="0" y="90515"/>
                </a:moveTo>
                <a:lnTo>
                  <a:pt x="35573" y="0"/>
                </a:lnTo>
              </a:path>
            </a:pathLst>
          </a:custGeom>
          <a:ln w="603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7" name="object 307"/>
          <p:cNvSpPr/>
          <p:nvPr/>
        </p:nvSpPr>
        <p:spPr>
          <a:xfrm>
            <a:off x="5348982" y="8510351"/>
            <a:ext cx="35416" cy="90515"/>
          </a:xfrm>
          <a:custGeom>
            <a:avLst/>
            <a:gdLst/>
            <a:ahLst/>
            <a:cxnLst/>
            <a:rect l="l" t="t" r="r" b="b"/>
            <a:pathLst>
              <a:path w="35416" h="90515">
                <a:moveTo>
                  <a:pt x="0" y="90515"/>
                </a:moveTo>
                <a:lnTo>
                  <a:pt x="35416" y="0"/>
                </a:lnTo>
              </a:path>
            </a:pathLst>
          </a:custGeom>
          <a:ln w="60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8" name="object 308"/>
          <p:cNvSpPr/>
          <p:nvPr/>
        </p:nvSpPr>
        <p:spPr>
          <a:xfrm>
            <a:off x="5384399" y="8412908"/>
            <a:ext cx="41555" cy="97442"/>
          </a:xfrm>
          <a:custGeom>
            <a:avLst/>
            <a:gdLst/>
            <a:ahLst/>
            <a:cxnLst/>
            <a:rect l="l" t="t" r="r" b="b"/>
            <a:pathLst>
              <a:path w="41555" h="97442">
                <a:moveTo>
                  <a:pt x="0" y="97442"/>
                </a:moveTo>
                <a:lnTo>
                  <a:pt x="17708" y="48767"/>
                </a:lnTo>
                <a:lnTo>
                  <a:pt x="41555" y="0"/>
                </a:lnTo>
              </a:path>
            </a:pathLst>
          </a:custGeom>
          <a:ln w="606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9" name="object 309"/>
          <p:cNvSpPr/>
          <p:nvPr/>
        </p:nvSpPr>
        <p:spPr>
          <a:xfrm>
            <a:off x="5425954" y="8308816"/>
            <a:ext cx="35416" cy="104092"/>
          </a:xfrm>
          <a:custGeom>
            <a:avLst/>
            <a:gdLst/>
            <a:ahLst/>
            <a:cxnLst/>
            <a:rect l="l" t="t" r="r" b="b"/>
            <a:pathLst>
              <a:path w="35416" h="104092">
                <a:moveTo>
                  <a:pt x="0" y="104092"/>
                </a:moveTo>
                <a:lnTo>
                  <a:pt x="35416" y="0"/>
                </a:lnTo>
              </a:path>
            </a:pathLst>
          </a:custGeom>
          <a:ln w="60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0" name="object 310"/>
          <p:cNvSpPr txBox="1"/>
          <p:nvPr/>
        </p:nvSpPr>
        <p:spPr>
          <a:xfrm>
            <a:off x="4581909" y="9309749"/>
            <a:ext cx="7493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6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322" name="object 3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  <p:sp>
        <p:nvSpPr>
          <p:cNvPr id="311" name="object 311"/>
          <p:cNvSpPr txBox="1"/>
          <p:nvPr/>
        </p:nvSpPr>
        <p:spPr>
          <a:xfrm>
            <a:off x="4581909" y="9045361"/>
            <a:ext cx="7493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6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312" name="object 312"/>
          <p:cNvSpPr txBox="1"/>
          <p:nvPr/>
        </p:nvSpPr>
        <p:spPr>
          <a:xfrm>
            <a:off x="4581909" y="8780973"/>
            <a:ext cx="7493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60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313" name="object 313"/>
          <p:cNvSpPr txBox="1"/>
          <p:nvPr/>
        </p:nvSpPr>
        <p:spPr>
          <a:xfrm>
            <a:off x="4581909" y="8509703"/>
            <a:ext cx="7493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60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314" name="object 314"/>
          <p:cNvSpPr txBox="1"/>
          <p:nvPr/>
        </p:nvSpPr>
        <p:spPr>
          <a:xfrm>
            <a:off x="4581909" y="8245270"/>
            <a:ext cx="7493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6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315" name="object 315"/>
          <p:cNvSpPr txBox="1"/>
          <p:nvPr/>
        </p:nvSpPr>
        <p:spPr>
          <a:xfrm>
            <a:off x="3540465" y="9462841"/>
            <a:ext cx="10477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5">
                <a:latin typeface="Arial"/>
                <a:cs typeface="Arial"/>
              </a:rPr>
              <a:t>-3</a:t>
            </a:r>
            <a:endParaRPr sz="800">
              <a:latin typeface="Arial"/>
              <a:cs typeface="Arial"/>
            </a:endParaRPr>
          </a:p>
        </p:txBody>
      </p:sp>
      <p:sp>
        <p:nvSpPr>
          <p:cNvPr id="316" name="object 316"/>
          <p:cNvSpPr txBox="1"/>
          <p:nvPr/>
        </p:nvSpPr>
        <p:spPr>
          <a:xfrm>
            <a:off x="3913323" y="9462841"/>
            <a:ext cx="10477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5">
                <a:latin typeface="Arial"/>
                <a:cs typeface="Arial"/>
              </a:rPr>
              <a:t>-2</a:t>
            </a:r>
            <a:endParaRPr sz="800">
              <a:latin typeface="Arial"/>
              <a:cs typeface="Arial"/>
            </a:endParaRPr>
          </a:p>
        </p:txBody>
      </p:sp>
      <p:sp>
        <p:nvSpPr>
          <p:cNvPr id="317" name="object 317"/>
          <p:cNvSpPr txBox="1"/>
          <p:nvPr/>
        </p:nvSpPr>
        <p:spPr>
          <a:xfrm>
            <a:off x="4285984" y="9462841"/>
            <a:ext cx="104775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55">
                <a:latin typeface="Arial"/>
                <a:cs typeface="Arial"/>
              </a:rPr>
              <a:t>-1</a:t>
            </a:r>
            <a:endParaRPr sz="800">
              <a:latin typeface="Arial"/>
              <a:cs typeface="Arial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4676590" y="9462841"/>
            <a:ext cx="7493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60"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5049251" y="9462841"/>
            <a:ext cx="7493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6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320" name="object 320"/>
          <p:cNvSpPr txBox="1"/>
          <p:nvPr/>
        </p:nvSpPr>
        <p:spPr>
          <a:xfrm>
            <a:off x="5422069" y="9462841"/>
            <a:ext cx="7493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60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321" name="object 321"/>
          <p:cNvSpPr txBox="1"/>
          <p:nvPr/>
        </p:nvSpPr>
        <p:spPr>
          <a:xfrm>
            <a:off x="5794730" y="9462841"/>
            <a:ext cx="74930" cy="1346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00" spc="-60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2167" y="2959776"/>
            <a:ext cx="0" cy="247371"/>
          </a:xfrm>
          <a:custGeom>
            <a:avLst/>
            <a:gdLst/>
            <a:ahLst/>
            <a:cxnLst/>
            <a:rect l="l" t="t" r="r" b="b"/>
            <a:pathLst>
              <a:path w="0" h="247371">
                <a:moveTo>
                  <a:pt x="0" y="0"/>
                </a:moveTo>
                <a:lnTo>
                  <a:pt x="0" y="247371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621148" y="2959776"/>
            <a:ext cx="0" cy="247371"/>
          </a:xfrm>
          <a:custGeom>
            <a:avLst/>
            <a:gdLst/>
            <a:ahLst/>
            <a:cxnLst/>
            <a:rect l="l" t="t" r="r" b="b"/>
            <a:pathLst>
              <a:path w="0" h="247371">
                <a:moveTo>
                  <a:pt x="0" y="0"/>
                </a:moveTo>
                <a:lnTo>
                  <a:pt x="0" y="247371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833876" y="2959776"/>
            <a:ext cx="0" cy="247371"/>
          </a:xfrm>
          <a:custGeom>
            <a:avLst/>
            <a:gdLst/>
            <a:ahLst/>
            <a:cxnLst/>
            <a:rect l="l" t="t" r="r" b="b"/>
            <a:pathLst>
              <a:path w="0" h="247371">
                <a:moveTo>
                  <a:pt x="0" y="0"/>
                </a:moveTo>
                <a:lnTo>
                  <a:pt x="0" y="247371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234935" y="2959776"/>
            <a:ext cx="0" cy="247371"/>
          </a:xfrm>
          <a:custGeom>
            <a:avLst/>
            <a:gdLst/>
            <a:ahLst/>
            <a:cxnLst/>
            <a:rect l="l" t="t" r="r" b="b"/>
            <a:pathLst>
              <a:path w="0" h="247371">
                <a:moveTo>
                  <a:pt x="0" y="0"/>
                </a:moveTo>
                <a:lnTo>
                  <a:pt x="0" y="247371"/>
                </a:lnTo>
              </a:path>
            </a:pathLst>
          </a:custGeom>
          <a:ln w="871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98697" y="3542312"/>
            <a:ext cx="0" cy="246901"/>
          </a:xfrm>
          <a:custGeom>
            <a:avLst/>
            <a:gdLst/>
            <a:ahLst/>
            <a:cxnLst/>
            <a:rect l="l" t="t" r="r" b="b"/>
            <a:pathLst>
              <a:path w="0" h="246901">
                <a:moveTo>
                  <a:pt x="0" y="0"/>
                </a:moveTo>
                <a:lnTo>
                  <a:pt x="0" y="246901"/>
                </a:lnTo>
              </a:path>
            </a:pathLst>
          </a:custGeom>
          <a:ln w="87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937594" y="3542312"/>
            <a:ext cx="0" cy="246901"/>
          </a:xfrm>
          <a:custGeom>
            <a:avLst/>
            <a:gdLst/>
            <a:ahLst/>
            <a:cxnLst/>
            <a:rect l="l" t="t" r="r" b="b"/>
            <a:pathLst>
              <a:path w="0" h="246901">
                <a:moveTo>
                  <a:pt x="0" y="0"/>
                </a:moveTo>
                <a:lnTo>
                  <a:pt x="0" y="246901"/>
                </a:lnTo>
              </a:path>
            </a:pathLst>
          </a:custGeom>
          <a:ln w="875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505745" y="4261767"/>
            <a:ext cx="0" cy="246901"/>
          </a:xfrm>
          <a:custGeom>
            <a:avLst/>
            <a:gdLst/>
            <a:ahLst/>
            <a:cxnLst/>
            <a:rect l="l" t="t" r="r" b="b"/>
            <a:pathLst>
              <a:path w="0" h="246901">
                <a:moveTo>
                  <a:pt x="0" y="0"/>
                </a:moveTo>
                <a:lnTo>
                  <a:pt x="0" y="246901"/>
                </a:lnTo>
              </a:path>
            </a:pathLst>
          </a:custGeom>
          <a:ln w="87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949716" y="4261767"/>
            <a:ext cx="0" cy="246901"/>
          </a:xfrm>
          <a:custGeom>
            <a:avLst/>
            <a:gdLst/>
            <a:ahLst/>
            <a:cxnLst/>
            <a:rect l="l" t="t" r="r" b="b"/>
            <a:pathLst>
              <a:path w="0" h="246901">
                <a:moveTo>
                  <a:pt x="0" y="0"/>
                </a:moveTo>
                <a:lnTo>
                  <a:pt x="0" y="246901"/>
                </a:lnTo>
              </a:path>
            </a:pathLst>
          </a:custGeom>
          <a:ln w="87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23672" y="5089270"/>
            <a:ext cx="897940" cy="0"/>
          </a:xfrm>
          <a:custGeom>
            <a:avLst/>
            <a:gdLst/>
            <a:ahLst/>
            <a:cxnLst/>
            <a:rect l="l" t="t" r="r" b="b"/>
            <a:pathLst>
              <a:path w="897940" h="0">
                <a:moveTo>
                  <a:pt x="0" y="0"/>
                </a:moveTo>
                <a:lnTo>
                  <a:pt x="89794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23672" y="5898768"/>
            <a:ext cx="1179880" cy="0"/>
          </a:xfrm>
          <a:custGeom>
            <a:avLst/>
            <a:gdLst/>
            <a:ahLst/>
            <a:cxnLst/>
            <a:rect l="l" t="t" r="r" b="b"/>
            <a:pathLst>
              <a:path w="1179880" h="0">
                <a:moveTo>
                  <a:pt x="0" y="0"/>
                </a:moveTo>
                <a:lnTo>
                  <a:pt x="1179880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423672" y="6706488"/>
            <a:ext cx="756208" cy="0"/>
          </a:xfrm>
          <a:custGeom>
            <a:avLst/>
            <a:gdLst/>
            <a:ahLst/>
            <a:cxnLst/>
            <a:rect l="l" t="t" r="r" b="b"/>
            <a:pathLst>
              <a:path w="756208" h="0">
                <a:moveTo>
                  <a:pt x="0" y="0"/>
                </a:moveTo>
                <a:lnTo>
                  <a:pt x="756208" y="0"/>
                </a:lnTo>
              </a:path>
            </a:pathLst>
          </a:custGeom>
          <a:ln w="1041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23235" y="3378199"/>
            <a:ext cx="283732" cy="571500"/>
          </a:xfrm>
          <a:custGeom>
            <a:avLst/>
            <a:gdLst/>
            <a:ahLst/>
            <a:cxnLst/>
            <a:rect l="l" t="t" r="r" b="b"/>
            <a:pathLst>
              <a:path w="283732" h="571500">
                <a:moveTo>
                  <a:pt x="0" y="571500"/>
                </a:moveTo>
                <a:lnTo>
                  <a:pt x="283732" y="571500"/>
                </a:lnTo>
                <a:lnTo>
                  <a:pt x="283732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874645" y="4097654"/>
            <a:ext cx="432322" cy="571500"/>
          </a:xfrm>
          <a:custGeom>
            <a:avLst/>
            <a:gdLst/>
            <a:ahLst/>
            <a:cxnLst/>
            <a:rect l="l" t="t" r="r" b="b"/>
            <a:pathLst>
              <a:path w="432322" h="571500">
                <a:moveTo>
                  <a:pt x="0" y="571500"/>
                </a:moveTo>
                <a:lnTo>
                  <a:pt x="432322" y="571500"/>
                </a:lnTo>
                <a:lnTo>
                  <a:pt x="432322" y="0"/>
                </a:lnTo>
                <a:lnTo>
                  <a:pt x="0" y="0"/>
                </a:lnTo>
                <a:lnTo>
                  <a:pt x="0" y="5715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1752318" y="764731"/>
            <a:ext cx="0" cy="1723003"/>
          </a:xfrm>
          <a:custGeom>
            <a:avLst/>
            <a:gdLst/>
            <a:ahLst/>
            <a:cxnLst/>
            <a:rect l="l" t="t" r="r" b="b"/>
            <a:pathLst>
              <a:path w="0" h="1723003">
                <a:moveTo>
                  <a:pt x="0" y="0"/>
                </a:moveTo>
                <a:lnTo>
                  <a:pt x="0" y="1723003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704806" y="2497529"/>
            <a:ext cx="38009" cy="0"/>
          </a:xfrm>
          <a:custGeom>
            <a:avLst/>
            <a:gdLst/>
            <a:ahLst/>
            <a:cxnLst/>
            <a:rect l="l" t="t" r="r" b="b"/>
            <a:pathLst>
              <a:path w="38009" h="0">
                <a:moveTo>
                  <a:pt x="0" y="0"/>
                </a:moveTo>
                <a:lnTo>
                  <a:pt x="38009" y="0"/>
                </a:lnTo>
              </a:path>
            </a:pathLst>
          </a:custGeom>
          <a:ln w="94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1704806" y="2211889"/>
            <a:ext cx="38009" cy="0"/>
          </a:xfrm>
          <a:custGeom>
            <a:avLst/>
            <a:gdLst/>
            <a:ahLst/>
            <a:cxnLst/>
            <a:rect l="l" t="t" r="r" b="b"/>
            <a:pathLst>
              <a:path w="38009" h="0">
                <a:moveTo>
                  <a:pt x="0" y="0"/>
                </a:moveTo>
                <a:lnTo>
                  <a:pt x="38009" y="0"/>
                </a:lnTo>
              </a:path>
            </a:pathLst>
          </a:custGeom>
          <a:ln w="94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542744" y="1916770"/>
            <a:ext cx="2951250" cy="0"/>
          </a:xfrm>
          <a:custGeom>
            <a:avLst/>
            <a:gdLst/>
            <a:ahLst/>
            <a:cxnLst/>
            <a:rect l="l" t="t" r="r" b="b"/>
            <a:pathLst>
              <a:path w="2951250" h="0">
                <a:moveTo>
                  <a:pt x="0" y="0"/>
                </a:moveTo>
                <a:lnTo>
                  <a:pt x="2951250" y="0"/>
                </a:lnTo>
              </a:path>
            </a:pathLst>
          </a:custGeom>
          <a:ln w="94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1704806" y="1631130"/>
            <a:ext cx="38009" cy="0"/>
          </a:xfrm>
          <a:custGeom>
            <a:avLst/>
            <a:gdLst/>
            <a:ahLst/>
            <a:cxnLst/>
            <a:rect l="l" t="t" r="r" b="b"/>
            <a:pathLst>
              <a:path w="38009" h="0">
                <a:moveTo>
                  <a:pt x="0" y="0"/>
                </a:moveTo>
                <a:lnTo>
                  <a:pt x="38009" y="0"/>
                </a:lnTo>
              </a:path>
            </a:pathLst>
          </a:custGeom>
          <a:ln w="94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1704806" y="1345490"/>
            <a:ext cx="38009" cy="0"/>
          </a:xfrm>
          <a:custGeom>
            <a:avLst/>
            <a:gdLst/>
            <a:ahLst/>
            <a:cxnLst/>
            <a:rect l="l" t="t" r="r" b="b"/>
            <a:pathLst>
              <a:path w="38009" h="0">
                <a:moveTo>
                  <a:pt x="0" y="0"/>
                </a:moveTo>
                <a:lnTo>
                  <a:pt x="38009" y="0"/>
                </a:lnTo>
              </a:path>
            </a:pathLst>
          </a:custGeom>
          <a:ln w="94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1704806" y="1050371"/>
            <a:ext cx="38009" cy="0"/>
          </a:xfrm>
          <a:custGeom>
            <a:avLst/>
            <a:gdLst/>
            <a:ahLst/>
            <a:cxnLst/>
            <a:rect l="l" t="t" r="r" b="b"/>
            <a:pathLst>
              <a:path w="38009" h="0">
                <a:moveTo>
                  <a:pt x="0" y="0"/>
                </a:moveTo>
                <a:lnTo>
                  <a:pt x="38009" y="0"/>
                </a:lnTo>
              </a:path>
            </a:pathLst>
          </a:custGeom>
          <a:ln w="94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1704806" y="764731"/>
            <a:ext cx="38009" cy="0"/>
          </a:xfrm>
          <a:custGeom>
            <a:avLst/>
            <a:gdLst/>
            <a:ahLst/>
            <a:cxnLst/>
            <a:rect l="l" t="t" r="r" b="b"/>
            <a:pathLst>
              <a:path w="38009" h="0">
                <a:moveTo>
                  <a:pt x="0" y="0"/>
                </a:moveTo>
                <a:lnTo>
                  <a:pt x="38009" y="0"/>
                </a:lnTo>
              </a:path>
            </a:pathLst>
          </a:custGeom>
          <a:ln w="94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542744" y="1926250"/>
            <a:ext cx="0" cy="37916"/>
          </a:xfrm>
          <a:custGeom>
            <a:avLst/>
            <a:gdLst/>
            <a:ahLst/>
            <a:cxnLst/>
            <a:rect l="l" t="t" r="r" b="b"/>
            <a:pathLst>
              <a:path w="0" h="37916">
                <a:moveTo>
                  <a:pt x="0" y="37916"/>
                </a:moveTo>
                <a:lnTo>
                  <a:pt x="0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1142653" y="1926250"/>
            <a:ext cx="0" cy="37916"/>
          </a:xfrm>
          <a:custGeom>
            <a:avLst/>
            <a:gdLst/>
            <a:ahLst/>
            <a:cxnLst/>
            <a:rect l="l" t="t" r="r" b="b"/>
            <a:pathLst>
              <a:path w="0" h="37916">
                <a:moveTo>
                  <a:pt x="0" y="37916"/>
                </a:moveTo>
                <a:lnTo>
                  <a:pt x="0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2352607" y="1926250"/>
            <a:ext cx="0" cy="37916"/>
          </a:xfrm>
          <a:custGeom>
            <a:avLst/>
            <a:gdLst/>
            <a:ahLst/>
            <a:cxnLst/>
            <a:rect l="l" t="t" r="r" b="b"/>
            <a:pathLst>
              <a:path w="0" h="37916">
                <a:moveTo>
                  <a:pt x="0" y="37916"/>
                </a:moveTo>
                <a:lnTo>
                  <a:pt x="0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2952516" y="1926250"/>
            <a:ext cx="0" cy="37916"/>
          </a:xfrm>
          <a:custGeom>
            <a:avLst/>
            <a:gdLst/>
            <a:ahLst/>
            <a:cxnLst/>
            <a:rect l="l" t="t" r="r" b="b"/>
            <a:pathLst>
              <a:path w="0" h="37916">
                <a:moveTo>
                  <a:pt x="0" y="37916"/>
                </a:moveTo>
                <a:lnTo>
                  <a:pt x="0" y="0"/>
                </a:lnTo>
              </a:path>
            </a:pathLst>
          </a:custGeom>
          <a:ln w="95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1142653" y="1050371"/>
            <a:ext cx="2419654" cy="1161518"/>
          </a:xfrm>
          <a:custGeom>
            <a:avLst/>
            <a:gdLst/>
            <a:ahLst/>
            <a:cxnLst/>
            <a:rect l="l" t="t" r="r" b="b"/>
            <a:pathLst>
              <a:path w="2419654" h="1161518">
                <a:moveTo>
                  <a:pt x="0" y="0"/>
                </a:moveTo>
                <a:lnTo>
                  <a:pt x="66832" y="114382"/>
                </a:lnTo>
                <a:lnTo>
                  <a:pt x="123846" y="219032"/>
                </a:lnTo>
                <a:lnTo>
                  <a:pt x="181176" y="323935"/>
                </a:lnTo>
                <a:lnTo>
                  <a:pt x="209683" y="371331"/>
                </a:lnTo>
                <a:lnTo>
                  <a:pt x="247692" y="418980"/>
                </a:lnTo>
                <a:lnTo>
                  <a:pt x="305022" y="504609"/>
                </a:lnTo>
                <a:lnTo>
                  <a:pt x="362036" y="590238"/>
                </a:lnTo>
                <a:lnTo>
                  <a:pt x="390542" y="628471"/>
                </a:lnTo>
                <a:lnTo>
                  <a:pt x="428868" y="666387"/>
                </a:lnTo>
                <a:lnTo>
                  <a:pt x="485882" y="742537"/>
                </a:lnTo>
                <a:lnTo>
                  <a:pt x="543149" y="809207"/>
                </a:lnTo>
                <a:lnTo>
                  <a:pt x="571655" y="837645"/>
                </a:lnTo>
                <a:lnTo>
                  <a:pt x="609664" y="866399"/>
                </a:lnTo>
                <a:lnTo>
                  <a:pt x="667058" y="923590"/>
                </a:lnTo>
                <a:lnTo>
                  <a:pt x="724072" y="970986"/>
                </a:lnTo>
                <a:lnTo>
                  <a:pt x="752578" y="999739"/>
                </a:lnTo>
                <a:lnTo>
                  <a:pt x="790587" y="1018698"/>
                </a:lnTo>
                <a:lnTo>
                  <a:pt x="847981" y="1056615"/>
                </a:lnTo>
                <a:lnTo>
                  <a:pt x="904995" y="1085368"/>
                </a:lnTo>
                <a:lnTo>
                  <a:pt x="933755" y="1104327"/>
                </a:lnTo>
                <a:lnTo>
                  <a:pt x="971764" y="1113806"/>
                </a:lnTo>
                <a:lnTo>
                  <a:pt x="1028777" y="1132764"/>
                </a:lnTo>
                <a:lnTo>
                  <a:pt x="1086171" y="1142243"/>
                </a:lnTo>
                <a:lnTo>
                  <a:pt x="1114678" y="1142243"/>
                </a:lnTo>
                <a:lnTo>
                  <a:pt x="1152687" y="1152039"/>
                </a:lnTo>
                <a:lnTo>
                  <a:pt x="1181193" y="1161518"/>
                </a:lnTo>
                <a:lnTo>
                  <a:pt x="1209954" y="1161518"/>
                </a:lnTo>
                <a:lnTo>
                  <a:pt x="1238460" y="1161518"/>
                </a:lnTo>
                <a:lnTo>
                  <a:pt x="1266967" y="1152039"/>
                </a:lnTo>
                <a:lnTo>
                  <a:pt x="1295474" y="1142243"/>
                </a:lnTo>
                <a:lnTo>
                  <a:pt x="1333863" y="1142243"/>
                </a:lnTo>
                <a:lnTo>
                  <a:pt x="1390877" y="1132764"/>
                </a:lnTo>
                <a:lnTo>
                  <a:pt x="1447890" y="1113806"/>
                </a:lnTo>
                <a:lnTo>
                  <a:pt x="1476650" y="1104327"/>
                </a:lnTo>
                <a:lnTo>
                  <a:pt x="1514659" y="1085368"/>
                </a:lnTo>
                <a:lnTo>
                  <a:pt x="1571673" y="1056615"/>
                </a:lnTo>
                <a:lnTo>
                  <a:pt x="1629067" y="1018698"/>
                </a:lnTo>
                <a:lnTo>
                  <a:pt x="1695582" y="970986"/>
                </a:lnTo>
                <a:lnTo>
                  <a:pt x="1752849" y="923590"/>
                </a:lnTo>
                <a:lnTo>
                  <a:pt x="1809863" y="866399"/>
                </a:lnTo>
                <a:lnTo>
                  <a:pt x="1838370" y="837645"/>
                </a:lnTo>
                <a:lnTo>
                  <a:pt x="1876759" y="809207"/>
                </a:lnTo>
                <a:lnTo>
                  <a:pt x="1933772" y="742537"/>
                </a:lnTo>
                <a:lnTo>
                  <a:pt x="1991039" y="666387"/>
                </a:lnTo>
                <a:lnTo>
                  <a:pt x="2019546" y="628471"/>
                </a:lnTo>
                <a:lnTo>
                  <a:pt x="2057555" y="590238"/>
                </a:lnTo>
                <a:lnTo>
                  <a:pt x="2114569" y="504609"/>
                </a:lnTo>
                <a:lnTo>
                  <a:pt x="2171962" y="418980"/>
                </a:lnTo>
                <a:lnTo>
                  <a:pt x="2200469" y="371331"/>
                </a:lnTo>
                <a:lnTo>
                  <a:pt x="2238478" y="323935"/>
                </a:lnTo>
                <a:lnTo>
                  <a:pt x="2295745" y="219032"/>
                </a:lnTo>
                <a:lnTo>
                  <a:pt x="2352759" y="114382"/>
                </a:lnTo>
                <a:lnTo>
                  <a:pt x="2419654" y="0"/>
                </a:lnTo>
              </a:path>
            </a:pathLst>
          </a:custGeom>
          <a:ln w="948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28643" y="2409965"/>
            <a:ext cx="1729105" cy="777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359410">
              <a:lnSpc>
                <a:spcPct val="100000"/>
              </a:lnSpc>
            </a:pPr>
            <a:r>
              <a:rPr dirty="0" smtClean="0" sz="1100" spc="0">
                <a:latin typeface="Arial"/>
                <a:cs typeface="Arial"/>
              </a:rPr>
              <a:t>-2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38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600" spc="60">
                <a:latin typeface="Times New Roman"/>
                <a:cs typeface="Times New Roman"/>
              </a:rPr>
              <a:t>(</a:t>
            </a:r>
            <a:r>
              <a:rPr dirty="0" smtClean="0" sz="1600" spc="20">
                <a:latin typeface="Times New Roman"/>
                <a:cs typeface="Times New Roman"/>
              </a:rPr>
              <a:t>4</a:t>
            </a:r>
            <a:r>
              <a:rPr dirty="0" smtClean="0" sz="1600" spc="40">
                <a:latin typeface="Times New Roman"/>
                <a:cs typeface="Times New Roman"/>
              </a:rPr>
              <a:t>)</a:t>
            </a:r>
            <a:r>
              <a:rPr dirty="0" smtClean="0" sz="1600" spc="8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y</a:t>
            </a:r>
            <a:r>
              <a:rPr dirty="0" smtClean="0" sz="1600" spc="-6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</a:t>
            </a:r>
            <a:r>
              <a:rPr dirty="0" smtClean="0" sz="1600" spc="7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</a:t>
            </a:r>
            <a:r>
              <a:rPr dirty="0" smtClean="0" sz="1600" spc="60">
                <a:latin typeface="Times New Roman"/>
                <a:cs typeface="Times New Roman"/>
              </a:rPr>
              <a:t>1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</a:t>
            </a:r>
            <a:r>
              <a:rPr dirty="0" smtClean="0" sz="1600" spc="11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130">
                <a:latin typeface="Symbol"/>
                <a:cs typeface="Symbol"/>
              </a:rPr>
              <a:t></a:t>
            </a:r>
            <a:r>
              <a:rPr dirty="0" smtClean="0" sz="1600" spc="6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48938" y="3608417"/>
            <a:ext cx="829944" cy="365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3888" sz="2400" spc="52">
                <a:latin typeface="Symbol"/>
                <a:cs typeface="Symbol"/>
              </a:rPr>
              <a:t></a:t>
            </a:r>
            <a:r>
              <a:rPr dirty="0" smtClean="0" sz="1600" spc="50">
                <a:latin typeface="Symbol"/>
                <a:cs typeface="Symbol"/>
              </a:rPr>
              <a:t></a:t>
            </a:r>
            <a:r>
              <a:rPr dirty="0" smtClean="0" sz="1600" spc="-180">
                <a:latin typeface="Times New Roman"/>
                <a:cs typeface="Times New Roman"/>
              </a:rPr>
              <a:t> </a:t>
            </a:r>
            <a:r>
              <a:rPr dirty="0" smtClean="0" sz="2100" spc="-165">
                <a:latin typeface="Symbol"/>
                <a:cs typeface="Symbol"/>
              </a:rPr>
              <a:t>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</a:t>
            </a:r>
            <a:r>
              <a:rPr dirty="0" smtClean="0" sz="1600" spc="-55">
                <a:latin typeface="Times New Roman"/>
                <a:cs typeface="Times New Roman"/>
              </a:rPr>
              <a:t>1</a:t>
            </a:r>
            <a:r>
              <a:rPr dirty="0" smtClean="0" sz="2100" spc="-305">
                <a:latin typeface="Symbol"/>
                <a:cs typeface="Symbol"/>
              </a:rPr>
              <a:t></a:t>
            </a:r>
            <a:r>
              <a:rPr dirty="0" smtClean="0" sz="1600" spc="2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23235" y="3377903"/>
            <a:ext cx="685800" cy="583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3030">
              <a:lnSpc>
                <a:spcPts val="1770"/>
              </a:lnSpc>
            </a:pPr>
            <a:r>
              <a:rPr dirty="0" smtClean="0" sz="1600" spc="45">
                <a:latin typeface="Symbol"/>
                <a:cs typeface="Symbol"/>
              </a:rPr>
              <a:t></a:t>
            </a:r>
            <a:endParaRPr sz="1600">
              <a:latin typeface="Symbol"/>
              <a:cs typeface="Symbol"/>
            </a:endParaRPr>
          </a:p>
          <a:p>
            <a:pPr marL="113030">
              <a:lnSpc>
                <a:spcPts val="1350"/>
              </a:lnSpc>
            </a:pPr>
            <a:r>
              <a:rPr dirty="0" smtClean="0" sz="1600" spc="45">
                <a:latin typeface="Symbol"/>
                <a:cs typeface="Symbol"/>
              </a:rPr>
              <a:t></a:t>
            </a:r>
            <a:endParaRPr sz="1600">
              <a:latin typeface="Symbol"/>
              <a:cs typeface="Symbol"/>
            </a:endParaRPr>
          </a:p>
          <a:p>
            <a:pPr marL="113030">
              <a:lnSpc>
                <a:spcPts val="1470"/>
              </a:lnSpc>
            </a:pPr>
            <a:r>
              <a:rPr dirty="0" smtClean="0" sz="1600" spc="45">
                <a:latin typeface="Symbol"/>
                <a:cs typeface="Symbol"/>
              </a:rPr>
              <a:t>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4194" y="3514278"/>
            <a:ext cx="737235" cy="2882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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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baseline="-10416" sz="2400" spc="67">
                <a:latin typeface="Symbol"/>
                <a:cs typeface="Symbol"/>
              </a:rPr>
              <a:t></a:t>
            </a:r>
            <a:endParaRPr baseline="-10416" sz="24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48938" y="3362880"/>
            <a:ext cx="554990" cy="267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72" sz="2400" spc="89">
                <a:latin typeface="Symbol"/>
                <a:cs typeface="Symbol"/>
              </a:rPr>
              <a:t>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85">
                <a:latin typeface="Times New Roman"/>
                <a:cs typeface="Times New Roman"/>
              </a:rPr>
              <a:t> </a:t>
            </a:r>
            <a:r>
              <a:rPr dirty="0" smtClean="0" sz="1600" spc="155">
                <a:latin typeface="Symbol"/>
                <a:cs typeface="Symbol"/>
              </a:rPr>
              <a:t></a:t>
            </a:r>
            <a:r>
              <a:rPr dirty="0" smtClean="0" sz="1600" spc="-135">
                <a:latin typeface="Times New Roman"/>
                <a:cs typeface="Times New Roman"/>
              </a:rPr>
              <a:t>1</a:t>
            </a:r>
            <a:r>
              <a:rPr dirty="0" smtClean="0" sz="1600" spc="2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73983" y="3297774"/>
            <a:ext cx="918210" cy="6305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905">
              <a:lnSpc>
                <a:spcPct val="126699"/>
              </a:lnSpc>
            </a:pPr>
            <a:r>
              <a:rPr dirty="0" smtClean="0" sz="1600" spc="15">
                <a:latin typeface="Times New Roman"/>
                <a:cs typeface="Times New Roman"/>
              </a:rPr>
              <a:t>f</a:t>
            </a:r>
            <a:r>
              <a:rPr dirty="0" smtClean="0" sz="1600" spc="20">
                <a:latin typeface="Times New Roman"/>
                <a:cs typeface="Times New Roman"/>
              </a:rPr>
              <a:t>o</a:t>
            </a:r>
            <a:r>
              <a:rPr dirty="0" smtClean="0" sz="1600" spc="30">
                <a:latin typeface="Times New Roman"/>
                <a:cs typeface="Times New Roman"/>
              </a:rPr>
              <a:t>r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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Symbol"/>
                <a:cs typeface="Symbol"/>
              </a:rPr>
              <a:t>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Times New Roman"/>
                <a:cs typeface="Times New Roman"/>
              </a:rPr>
              <a:t>f</a:t>
            </a:r>
            <a:r>
              <a:rPr dirty="0" smtClean="0" sz="1600" spc="20">
                <a:latin typeface="Times New Roman"/>
                <a:cs typeface="Times New Roman"/>
              </a:rPr>
              <a:t>o</a:t>
            </a:r>
            <a:r>
              <a:rPr dirty="0" smtClean="0" sz="1600" spc="30">
                <a:latin typeface="Times New Roman"/>
                <a:cs typeface="Times New Roman"/>
              </a:rPr>
              <a:t>r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 </a:t>
            </a:r>
            <a:r>
              <a:rPr dirty="0" smtClean="0" sz="1600" spc="45">
                <a:latin typeface="Times New Roman"/>
                <a:cs typeface="Times New Roman"/>
              </a:rPr>
              <a:t>x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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Symbol"/>
                <a:cs typeface="Symbol"/>
              </a:rPr>
              <a:t>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70835" y="4321523"/>
            <a:ext cx="835660" cy="3721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3888" sz="2400" spc="44">
                <a:latin typeface="Symbol"/>
                <a:cs typeface="Symbol"/>
              </a:rPr>
              <a:t></a:t>
            </a:r>
            <a:r>
              <a:rPr dirty="0" smtClean="0" sz="1600" spc="50">
                <a:latin typeface="Symbol"/>
                <a:cs typeface="Symbol"/>
              </a:rPr>
              <a:t>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2150" spc="-120">
                <a:latin typeface="Symbol"/>
                <a:cs typeface="Symbol"/>
              </a:rPr>
              <a:t></a:t>
            </a:r>
            <a:r>
              <a:rPr dirty="0" smtClean="0" sz="1600" spc="40" i="1">
                <a:latin typeface="Times New Roman"/>
                <a:cs typeface="Times New Roman"/>
              </a:rPr>
              <a:t>x</a:t>
            </a:r>
            <a:r>
              <a:rPr dirty="0" smtClean="0" sz="1600" spc="-75" i="1">
                <a:latin typeface="Times New Roman"/>
                <a:cs typeface="Times New Roman"/>
              </a:rPr>
              <a:t> </a:t>
            </a:r>
            <a:r>
              <a:rPr dirty="0" smtClean="0" sz="1600" spc="175">
                <a:latin typeface="Symbol"/>
                <a:cs typeface="Symbol"/>
              </a:rPr>
              <a:t></a:t>
            </a:r>
            <a:r>
              <a:rPr dirty="0" smtClean="0" sz="1600" spc="-55">
                <a:latin typeface="Times New Roman"/>
                <a:cs typeface="Times New Roman"/>
              </a:rPr>
              <a:t>1</a:t>
            </a:r>
            <a:r>
              <a:rPr dirty="0" smtClean="0" sz="2150" spc="-310">
                <a:latin typeface="Symbol"/>
                <a:cs typeface="Symbol"/>
              </a:rPr>
              <a:t></a:t>
            </a:r>
            <a:r>
              <a:rPr dirty="0" smtClean="0" sz="1600" spc="2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59602" y="4082334"/>
            <a:ext cx="701040" cy="598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2069">
              <a:lnSpc>
                <a:spcPts val="1830"/>
              </a:lnSpc>
              <a:tabLst>
                <a:tab pos="353695" algn="l"/>
              </a:tabLst>
            </a:pP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45">
                <a:latin typeface="Times New Roman"/>
                <a:cs typeface="Times New Roman"/>
              </a:rPr>
              <a:t>	</a:t>
            </a:r>
            <a:r>
              <a:rPr dirty="0" smtClean="0" baseline="-3472" sz="2400" spc="67">
                <a:latin typeface="Symbol"/>
                <a:cs typeface="Symbol"/>
              </a:rPr>
              <a:t></a:t>
            </a:r>
            <a:endParaRPr baseline="-3472" sz="2400">
              <a:latin typeface="Symbol"/>
              <a:cs typeface="Symbol"/>
            </a:endParaRPr>
          </a:p>
          <a:p>
            <a:pPr algn="ctr" marL="114300">
              <a:lnSpc>
                <a:spcPts val="1230"/>
              </a:lnSpc>
            </a:pPr>
            <a:r>
              <a:rPr dirty="0" smtClean="0" sz="1600" spc="45">
                <a:latin typeface="Symbol"/>
                <a:cs typeface="Symbol"/>
              </a:rPr>
              <a:t></a:t>
            </a:r>
            <a:endParaRPr sz="1600">
              <a:latin typeface="Symbol"/>
              <a:cs typeface="Symbol"/>
            </a:endParaRPr>
          </a:p>
          <a:p>
            <a:pPr>
              <a:lnSpc>
                <a:spcPts val="1290"/>
              </a:lnSpc>
              <a:tabLst>
                <a:tab pos="353695" algn="l"/>
              </a:tabLst>
            </a:pP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45">
                <a:latin typeface="Times New Roman"/>
                <a:cs typeface="Times New Roman"/>
              </a:rPr>
              <a:t>	</a:t>
            </a:r>
            <a:r>
              <a:rPr dirty="0" smtClean="0" baseline="-13888" sz="2400" spc="67">
                <a:latin typeface="Symbol"/>
                <a:cs typeface="Symbol"/>
              </a:rPr>
              <a:t></a:t>
            </a:r>
            <a:endParaRPr baseline="-13888" sz="24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3978" y="4233733"/>
            <a:ext cx="739140" cy="2882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40" i="1">
                <a:latin typeface="Times New Roman"/>
                <a:cs typeface="Times New Roman"/>
              </a:rPr>
              <a:t>x</a:t>
            </a:r>
            <a:r>
              <a:rPr dirty="0" smtClean="0" sz="1600" spc="-75" i="1">
                <a:latin typeface="Times New Roman"/>
                <a:cs typeface="Times New Roman"/>
              </a:rPr>
              <a:t> </a:t>
            </a:r>
            <a:r>
              <a:rPr dirty="0" smtClean="0" sz="1600" spc="175">
                <a:latin typeface="Symbol"/>
                <a:cs typeface="Symbol"/>
              </a:rPr>
              <a:t></a:t>
            </a:r>
            <a:r>
              <a:rPr dirty="0" smtClean="0" sz="1600" spc="45">
                <a:latin typeface="Times New Roman"/>
                <a:cs typeface="Times New Roman"/>
              </a:rPr>
              <a:t>1</a:t>
            </a:r>
            <a:r>
              <a:rPr dirty="0" smtClean="0" sz="1600" spc="55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</a:t>
            </a:r>
            <a:r>
              <a:rPr dirty="0" smtClean="0" sz="1600" spc="-15">
                <a:latin typeface="Times New Roman"/>
                <a:cs typeface="Times New Roman"/>
              </a:rPr>
              <a:t> </a:t>
            </a:r>
            <a:r>
              <a:rPr dirty="0" smtClean="0" baseline="-10416" sz="2400" spc="67">
                <a:latin typeface="Symbol"/>
                <a:cs typeface="Symbol"/>
              </a:rPr>
              <a:t></a:t>
            </a:r>
            <a:endParaRPr baseline="-10416" sz="24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70835" y="4082334"/>
            <a:ext cx="553720" cy="2679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472" sz="2400" spc="165">
                <a:latin typeface="Symbol"/>
                <a:cs typeface="Symbol"/>
              </a:rPr>
              <a:t></a:t>
            </a:r>
            <a:r>
              <a:rPr dirty="0" smtClean="0" sz="1600" spc="40" i="1">
                <a:latin typeface="Times New Roman"/>
                <a:cs typeface="Times New Roman"/>
              </a:rPr>
              <a:t>x</a:t>
            </a:r>
            <a:r>
              <a:rPr dirty="0" smtClean="0" sz="1600" spc="-75" i="1">
                <a:latin typeface="Times New Roman"/>
                <a:cs typeface="Times New Roman"/>
              </a:rPr>
              <a:t> </a:t>
            </a:r>
            <a:r>
              <a:rPr dirty="0" smtClean="0" sz="1600" spc="175">
                <a:latin typeface="Symbol"/>
                <a:cs typeface="Symbol"/>
              </a:rPr>
              <a:t></a:t>
            </a:r>
            <a:r>
              <a:rPr dirty="0" smtClean="0" sz="1600" spc="-135">
                <a:latin typeface="Times New Roman"/>
                <a:cs typeface="Times New Roman"/>
              </a:rPr>
              <a:t>1</a:t>
            </a:r>
            <a:r>
              <a:rPr dirty="0" smtClean="0" sz="1600" spc="2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73488" y="4391373"/>
            <a:ext cx="67246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4970" algn="l"/>
              </a:tabLst>
            </a:pPr>
            <a:r>
              <a:rPr dirty="0" smtClean="0" sz="1600" spc="-35" i="1">
                <a:latin typeface="Times New Roman"/>
                <a:cs typeface="Times New Roman"/>
              </a:rPr>
              <a:t>f</a:t>
            </a:r>
            <a:r>
              <a:rPr dirty="0" smtClean="0" sz="1600" spc="20" i="1">
                <a:latin typeface="Times New Roman"/>
                <a:cs typeface="Times New Roman"/>
              </a:rPr>
              <a:t>o</a:t>
            </a:r>
            <a:r>
              <a:rPr dirty="0" smtClean="0" sz="1600" spc="35" i="1">
                <a:latin typeface="Times New Roman"/>
                <a:cs typeface="Times New Roman"/>
              </a:rPr>
              <a:t>r</a:t>
            </a:r>
            <a:r>
              <a:rPr dirty="0" smtClean="0" sz="1600" spc="35" i="1">
                <a:latin typeface="Times New Roman"/>
                <a:cs typeface="Times New Roman"/>
              </a:rPr>
              <a:t>	</a:t>
            </a:r>
            <a:r>
              <a:rPr dirty="0" smtClean="0" sz="1600" spc="40" i="1">
                <a:latin typeface="Times New Roman"/>
                <a:cs typeface="Times New Roman"/>
              </a:rPr>
              <a:t>x</a:t>
            </a:r>
            <a:r>
              <a:rPr dirty="0" smtClean="0" sz="1600" spc="-15" i="1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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226071" y="4082334"/>
            <a:ext cx="67246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5605" algn="l"/>
              </a:tabLst>
            </a:pPr>
            <a:r>
              <a:rPr dirty="0" smtClean="0" sz="1600" spc="-35" i="1">
                <a:latin typeface="Times New Roman"/>
                <a:cs typeface="Times New Roman"/>
              </a:rPr>
              <a:t>f</a:t>
            </a:r>
            <a:r>
              <a:rPr dirty="0" smtClean="0" sz="1600" spc="20" i="1">
                <a:latin typeface="Times New Roman"/>
                <a:cs typeface="Times New Roman"/>
              </a:rPr>
              <a:t>o</a:t>
            </a:r>
            <a:r>
              <a:rPr dirty="0" smtClean="0" sz="1600" spc="35" i="1">
                <a:latin typeface="Times New Roman"/>
                <a:cs typeface="Times New Roman"/>
              </a:rPr>
              <a:t>r</a:t>
            </a:r>
            <a:r>
              <a:rPr dirty="0" smtClean="0" sz="1600" spc="35" i="1">
                <a:latin typeface="Times New Roman"/>
                <a:cs typeface="Times New Roman"/>
              </a:rPr>
              <a:t>	</a:t>
            </a:r>
            <a:r>
              <a:rPr dirty="0" smtClean="0" sz="1600" spc="40" i="1">
                <a:latin typeface="Times New Roman"/>
                <a:cs typeface="Times New Roman"/>
              </a:rPr>
              <a:t>x</a:t>
            </a:r>
            <a:r>
              <a:rPr dirty="0" smtClean="0" sz="1600" spc="-20" i="1">
                <a:latin typeface="Times New Roman"/>
                <a:cs typeface="Times New Roman"/>
              </a:rPr>
              <a:t> </a:t>
            </a:r>
            <a:r>
              <a:rPr dirty="0" smtClean="0" sz="1600" spc="50">
                <a:latin typeface="Symbol"/>
                <a:cs typeface="Symbol"/>
              </a:rPr>
              <a:t>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40097" y="4776567"/>
            <a:ext cx="883919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5">
                <a:latin typeface="Times New Roman"/>
                <a:cs typeface="Times New Roman"/>
              </a:rPr>
              <a:t>f</a:t>
            </a:r>
            <a:r>
              <a:rPr dirty="0" smtClean="0" sz="1600" spc="20">
                <a:latin typeface="Times New Roman"/>
                <a:cs typeface="Times New Roman"/>
              </a:rPr>
              <a:t>o</a:t>
            </a:r>
            <a:r>
              <a:rPr dirty="0" smtClean="0" sz="1600" spc="40">
                <a:latin typeface="Times New Roman"/>
                <a:cs typeface="Times New Roman"/>
              </a:rPr>
              <a:t>r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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Symbol"/>
                <a:cs typeface="Symbol"/>
              </a:rPr>
              <a:t></a:t>
            </a:r>
            <a:r>
              <a:rPr dirty="0" smtClean="0" sz="1600" spc="6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0236" y="5143070"/>
            <a:ext cx="2717800" cy="26974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225">
              <a:lnSpc>
                <a:spcPct val="100000"/>
              </a:lnSpc>
            </a:pP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7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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</a:t>
            </a:r>
            <a:r>
              <a:rPr dirty="0" smtClean="0" sz="2150" spc="-180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-60">
                <a:latin typeface="Times New Roman"/>
                <a:cs typeface="Times New Roman"/>
              </a:rPr>
              <a:t>1</a:t>
            </a:r>
            <a:r>
              <a:rPr dirty="0" smtClean="0" sz="2150" spc="-30">
                <a:latin typeface="Symbol"/>
                <a:cs typeface="Symbol"/>
              </a:rPr>
              <a:t></a:t>
            </a:r>
            <a:r>
              <a:rPr dirty="0" smtClean="0" sz="1600" spc="75">
                <a:latin typeface="Symbol"/>
                <a:cs typeface="Symbol"/>
              </a:rPr>
              <a:t></a:t>
            </a:r>
            <a:r>
              <a:rPr dirty="0" smtClean="0" sz="1600" spc="-204">
                <a:latin typeface="Times New Roman"/>
                <a:cs typeface="Times New Roman"/>
              </a:rPr>
              <a:t> </a:t>
            </a:r>
            <a:r>
              <a:rPr dirty="0" smtClean="0" sz="2150" spc="-180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120">
                <a:latin typeface="Symbol"/>
                <a:cs typeface="Symbol"/>
              </a:rPr>
              <a:t></a:t>
            </a:r>
            <a:r>
              <a:rPr dirty="0" smtClean="0" sz="1600" spc="-55">
                <a:latin typeface="Times New Roman"/>
                <a:cs typeface="Times New Roman"/>
              </a:rPr>
              <a:t>1</a:t>
            </a:r>
            <a:r>
              <a:rPr dirty="0" smtClean="0" sz="2150" spc="-145">
                <a:latin typeface="Symbol"/>
                <a:cs typeface="Symbol"/>
              </a:rPr>
              <a:t></a:t>
            </a:r>
            <a:r>
              <a:rPr dirty="0" smtClean="0" sz="2150" spc="-20">
                <a:latin typeface="Times New Roman"/>
                <a:cs typeface="Times New Roman"/>
              </a:rPr>
              <a:t> </a:t>
            </a:r>
            <a:r>
              <a:rPr dirty="0" smtClean="0" sz="1600" spc="140">
                <a:latin typeface="Symbol"/>
                <a:cs typeface="Symbol"/>
              </a:rPr>
              <a:t></a:t>
            </a:r>
            <a:r>
              <a:rPr dirty="0" smtClean="0" sz="1600" spc="140">
                <a:latin typeface="Times New Roman"/>
                <a:cs typeface="Times New Roman"/>
              </a:rPr>
              <a:t> 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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15">
                <a:latin typeface="Symbol"/>
                <a:cs typeface="Symbol"/>
              </a:rPr>
              <a:t></a:t>
            </a:r>
            <a:r>
              <a:rPr dirty="0" smtClean="0" sz="1600" spc="70">
                <a:latin typeface="Times New Roman"/>
                <a:cs typeface="Times New Roman"/>
              </a:rPr>
              <a:t>2</a:t>
            </a:r>
            <a:r>
              <a:rPr dirty="0" smtClean="0" sz="1600" spc="-254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9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600" spc="15">
                <a:latin typeface="Times New Roman"/>
                <a:cs typeface="Times New Roman"/>
              </a:rPr>
              <a:t>f</a:t>
            </a:r>
            <a:r>
              <a:rPr dirty="0" smtClean="0" sz="1600" spc="25">
                <a:latin typeface="Times New Roman"/>
                <a:cs typeface="Times New Roman"/>
              </a:rPr>
              <a:t>o</a:t>
            </a:r>
            <a:r>
              <a:rPr dirty="0" smtClean="0" sz="1600" spc="45">
                <a:latin typeface="Times New Roman"/>
                <a:cs typeface="Times New Roman"/>
              </a:rPr>
              <a:t>r</a:t>
            </a:r>
            <a:r>
              <a:rPr dirty="0" smtClean="0" sz="1600" spc="75">
                <a:latin typeface="Times New Roman"/>
                <a:cs typeface="Times New Roman"/>
              </a:rPr>
              <a:t> </a:t>
            </a:r>
            <a:r>
              <a:rPr dirty="0" smtClean="0" sz="1600" spc="125">
                <a:latin typeface="Symbol"/>
                <a:cs typeface="Symbol"/>
              </a:rPr>
              <a:t></a:t>
            </a:r>
            <a:r>
              <a:rPr dirty="0" smtClean="0" sz="1600" spc="70">
                <a:latin typeface="Times New Roman"/>
                <a:cs typeface="Times New Roman"/>
              </a:rPr>
              <a:t>1</a:t>
            </a:r>
            <a:r>
              <a:rPr dirty="0" smtClean="0" sz="1600" spc="-24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</a:t>
            </a:r>
            <a:r>
              <a:rPr dirty="0" smtClean="0" sz="1600" spc="-5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4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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2"/>
              </a:spcBef>
            </a:pPr>
            <a:endParaRPr sz="950"/>
          </a:p>
          <a:p>
            <a:pPr marL="22225">
              <a:lnSpc>
                <a:spcPct val="100000"/>
              </a:lnSpc>
            </a:pP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7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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2150" spc="-175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-55">
                <a:latin typeface="Times New Roman"/>
                <a:cs typeface="Times New Roman"/>
              </a:rPr>
              <a:t>1</a:t>
            </a:r>
            <a:r>
              <a:rPr dirty="0" smtClean="0" sz="2150" spc="-30">
                <a:latin typeface="Symbol"/>
                <a:cs typeface="Symbol"/>
              </a:rPr>
              <a:t></a:t>
            </a:r>
            <a:r>
              <a:rPr dirty="0" smtClean="0" sz="1600" spc="75">
                <a:latin typeface="Symbol"/>
                <a:cs typeface="Symbol"/>
              </a:rPr>
              <a:t></a:t>
            </a:r>
            <a:r>
              <a:rPr dirty="0" smtClean="0" sz="1600" spc="-204">
                <a:latin typeface="Times New Roman"/>
                <a:cs typeface="Times New Roman"/>
              </a:rPr>
              <a:t> </a:t>
            </a:r>
            <a:r>
              <a:rPr dirty="0" smtClean="0" sz="2150" spc="-175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120">
                <a:latin typeface="Symbol"/>
                <a:cs typeface="Symbol"/>
              </a:rPr>
              <a:t></a:t>
            </a:r>
            <a:r>
              <a:rPr dirty="0" smtClean="0" sz="1600" spc="-55">
                <a:latin typeface="Times New Roman"/>
                <a:cs typeface="Times New Roman"/>
              </a:rPr>
              <a:t>1</a:t>
            </a:r>
            <a:r>
              <a:rPr dirty="0" smtClean="0" sz="2150" spc="-145">
                <a:latin typeface="Symbol"/>
                <a:cs typeface="Symbol"/>
              </a:rPr>
              <a:t></a:t>
            </a:r>
            <a:r>
              <a:rPr dirty="0" smtClean="0" sz="2150" spc="-20">
                <a:latin typeface="Times New Roman"/>
                <a:cs typeface="Times New Roman"/>
              </a:rPr>
              <a:t> </a:t>
            </a:r>
            <a:r>
              <a:rPr dirty="0" smtClean="0" sz="1600" spc="140">
                <a:latin typeface="Symbol"/>
                <a:cs typeface="Symbol"/>
              </a:rPr>
              <a:t></a:t>
            </a:r>
            <a:r>
              <a:rPr dirty="0" smtClean="0" sz="1600" spc="140">
                <a:latin typeface="Times New Roman"/>
                <a:cs typeface="Times New Roman"/>
              </a:rPr>
              <a:t> 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7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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7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600" spc="15">
                <a:latin typeface="Times New Roman"/>
                <a:cs typeface="Times New Roman"/>
              </a:rPr>
              <a:t>f</a:t>
            </a:r>
            <a:r>
              <a:rPr dirty="0" smtClean="0" sz="1600" spc="25">
                <a:latin typeface="Times New Roman"/>
                <a:cs typeface="Times New Roman"/>
              </a:rPr>
              <a:t>o</a:t>
            </a:r>
            <a:r>
              <a:rPr dirty="0" smtClean="0" sz="1600" spc="40">
                <a:latin typeface="Times New Roman"/>
                <a:cs typeface="Times New Roman"/>
              </a:rPr>
              <a:t>r</a:t>
            </a:r>
            <a:r>
              <a:rPr dirty="0" smtClean="0" sz="1600" spc="10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x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</a:t>
            </a:r>
            <a:r>
              <a:rPr dirty="0" smtClean="0" sz="1600" spc="-254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22"/>
              </a:spcBef>
            </a:pPr>
            <a:endParaRPr sz="950"/>
          </a:p>
          <a:p>
            <a:pPr marL="22225">
              <a:lnSpc>
                <a:spcPct val="100000"/>
              </a:lnSpc>
            </a:pP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6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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2150" spc="-175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</a:t>
            </a:r>
            <a:r>
              <a:rPr dirty="0" smtClean="0" sz="1600" spc="-50">
                <a:latin typeface="Times New Roman"/>
                <a:cs typeface="Times New Roman"/>
              </a:rPr>
              <a:t>1</a:t>
            </a:r>
            <a:r>
              <a:rPr dirty="0" smtClean="0" sz="2150" spc="-30">
                <a:latin typeface="Symbol"/>
                <a:cs typeface="Symbol"/>
              </a:rPr>
              <a:t></a:t>
            </a:r>
            <a:r>
              <a:rPr dirty="0" smtClean="0" sz="1600" spc="75">
                <a:latin typeface="Symbol"/>
                <a:cs typeface="Symbol"/>
              </a:rPr>
              <a:t></a:t>
            </a:r>
            <a:r>
              <a:rPr dirty="0" smtClean="0" sz="1600" spc="-170">
                <a:latin typeface="Times New Roman"/>
                <a:cs typeface="Times New Roman"/>
              </a:rPr>
              <a:t> </a:t>
            </a:r>
            <a:r>
              <a:rPr dirty="0" smtClean="0" sz="2150" spc="-175">
                <a:latin typeface="Symbol"/>
                <a:cs typeface="Symbol"/>
              </a:rPr>
              <a:t></a:t>
            </a:r>
            <a:r>
              <a:rPr dirty="0" smtClean="0" sz="1600" spc="70">
                <a:latin typeface="Times New Roman"/>
                <a:cs typeface="Times New Roman"/>
              </a:rPr>
              <a:t>x</a:t>
            </a:r>
            <a:r>
              <a:rPr dirty="0" smtClean="0" sz="1600" spc="-105">
                <a:latin typeface="Times New Roman"/>
                <a:cs typeface="Times New Roman"/>
              </a:rPr>
              <a:t> </a:t>
            </a:r>
            <a:r>
              <a:rPr dirty="0" smtClean="0" sz="1600" spc="125">
                <a:latin typeface="Symbol"/>
                <a:cs typeface="Symbol"/>
              </a:rPr>
              <a:t></a:t>
            </a:r>
            <a:r>
              <a:rPr dirty="0" smtClean="0" sz="1600" spc="-50">
                <a:latin typeface="Times New Roman"/>
                <a:cs typeface="Times New Roman"/>
              </a:rPr>
              <a:t>1</a:t>
            </a:r>
            <a:r>
              <a:rPr dirty="0" smtClean="0" sz="2150" spc="-145">
                <a:latin typeface="Symbol"/>
                <a:cs typeface="Symbol"/>
              </a:rPr>
              <a:t></a:t>
            </a:r>
            <a:endParaRPr sz="2150">
              <a:latin typeface="Symbol"/>
              <a:cs typeface="Symbol"/>
            </a:endParaRPr>
          </a:p>
          <a:p>
            <a:pPr>
              <a:lnSpc>
                <a:spcPts val="900"/>
              </a:lnSpc>
              <a:spcBef>
                <a:spcPts val="32"/>
              </a:spcBef>
            </a:pPr>
            <a:endParaRPr sz="900"/>
          </a:p>
          <a:p>
            <a:pPr marL="22225">
              <a:lnSpc>
                <a:spcPct val="100000"/>
              </a:lnSpc>
            </a:pPr>
            <a:r>
              <a:rPr dirty="0" smtClean="0" sz="1600" spc="55">
                <a:latin typeface="Times New Roman"/>
                <a:cs typeface="Times New Roman"/>
              </a:rPr>
              <a:t>y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r>
              <a:rPr dirty="0" smtClean="0" sz="1600" spc="-6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2</a:t>
            </a:r>
            <a:r>
              <a:rPr dirty="0" smtClean="0" sz="1600" spc="-24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5"/>
              </a:spcBef>
            </a:pPr>
            <a:endParaRPr sz="1000"/>
          </a:p>
          <a:p>
            <a:pPr marL="15875">
              <a:lnSpc>
                <a:spcPct val="100000"/>
              </a:lnSpc>
            </a:pPr>
            <a:r>
              <a:rPr dirty="0" smtClean="0" sz="1600" spc="100">
                <a:latin typeface="Times New Roman"/>
                <a:cs typeface="Times New Roman"/>
              </a:rPr>
              <a:t>D</a:t>
            </a:r>
            <a:r>
              <a:rPr dirty="0" smtClean="0" sz="1600" spc="-229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16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-35">
                <a:latin typeface="Times New Roman"/>
                <a:cs typeface="Times New Roman"/>
              </a:rPr>
              <a:t>l</a:t>
            </a:r>
            <a:r>
              <a:rPr dirty="0" smtClean="0" sz="1600" spc="40">
                <a:latin typeface="Times New Roman"/>
                <a:cs typeface="Times New Roman"/>
              </a:rPr>
              <a:t>l</a:t>
            </a:r>
            <a:r>
              <a:rPr dirty="0" smtClean="0" sz="1600" spc="105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Times New Roman"/>
                <a:cs typeface="Times New Roman"/>
              </a:rPr>
              <a:t>x</a:t>
            </a:r>
            <a:r>
              <a:rPr dirty="0" smtClean="0" sz="1600" spc="35">
                <a:latin typeface="Times New Roman"/>
                <a:cs typeface="Times New Roman"/>
              </a:rPr>
              <a:t>,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a</a:t>
            </a:r>
            <a:r>
              <a:rPr dirty="0" smtClean="0" sz="1600" spc="20">
                <a:latin typeface="Times New Roman"/>
                <a:cs typeface="Times New Roman"/>
              </a:rPr>
              <a:t>n</a:t>
            </a:r>
            <a:r>
              <a:rPr dirty="0" smtClean="0" sz="1600" spc="70">
                <a:latin typeface="Times New Roman"/>
                <a:cs typeface="Times New Roman"/>
              </a:rPr>
              <a:t>d</a:t>
            </a:r>
            <a:r>
              <a:rPr dirty="0" smtClean="0" sz="1600" spc="80">
                <a:latin typeface="Times New Roman"/>
                <a:cs typeface="Times New Roman"/>
              </a:rPr>
              <a:t> </a:t>
            </a:r>
            <a:r>
              <a:rPr dirty="0" smtClean="0" sz="1600" spc="95">
                <a:latin typeface="Times New Roman"/>
                <a:cs typeface="Times New Roman"/>
              </a:rPr>
              <a:t>R</a:t>
            </a:r>
            <a:r>
              <a:rPr dirty="0" smtClean="0" sz="1600" spc="-135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:</a:t>
            </a:r>
            <a:r>
              <a:rPr dirty="0" smtClean="0" sz="1600" spc="-3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y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75">
                <a:latin typeface="Symbol"/>
                <a:cs typeface="Symbol"/>
              </a:rPr>
              <a:t></a:t>
            </a:r>
            <a:r>
              <a:rPr dirty="0" smtClean="0" sz="1600" spc="-80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96740" y="2124641"/>
            <a:ext cx="305435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0">
                <a:latin typeface="Arial"/>
                <a:cs typeface="Arial"/>
              </a:rPr>
              <a:t>-</a:t>
            </a:r>
            <a:r>
              <a:rPr dirty="0" smtClean="0" sz="1100" spc="10">
                <a:latin typeface="Arial"/>
                <a:cs typeface="Arial"/>
              </a:rPr>
              <a:t>1</a:t>
            </a:r>
            <a:r>
              <a:rPr dirty="0" smtClean="0" sz="1100" spc="10">
                <a:latin typeface="Arial"/>
                <a:cs typeface="Arial"/>
              </a:rPr>
              <a:t> </a:t>
            </a:r>
            <a:r>
              <a:rPr dirty="0" smtClean="0" sz="1100" spc="-40">
                <a:latin typeface="Arial"/>
                <a:cs typeface="Arial"/>
              </a:rPr>
              <a:t> </a:t>
            </a:r>
            <a:r>
              <a:rPr dirty="0" smtClean="0" baseline="35353" sz="1650" spc="15">
                <a:latin typeface="Arial"/>
                <a:cs typeface="Arial"/>
              </a:rPr>
              <a:t>0</a:t>
            </a:r>
            <a:endParaRPr baseline="35353" sz="16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544568" y="1258242"/>
            <a:ext cx="105410" cy="7512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1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9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100" spc="1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9"/>
              </a:spcBef>
            </a:pPr>
            <a:endParaRPr sz="900"/>
          </a:p>
          <a:p>
            <a:pPr marL="12700">
              <a:lnSpc>
                <a:spcPct val="100000"/>
              </a:lnSpc>
            </a:pPr>
            <a:r>
              <a:rPr dirty="0" smtClean="0" sz="1100" spc="10"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44568" y="963123"/>
            <a:ext cx="10541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10"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44568" y="677483"/>
            <a:ext cx="10541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1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8279" y="2038696"/>
            <a:ext cx="15240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0">
                <a:latin typeface="Arial"/>
                <a:cs typeface="Arial"/>
              </a:rPr>
              <a:t>-2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8188" y="2038696"/>
            <a:ext cx="15240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0">
                <a:latin typeface="Arial"/>
                <a:cs typeface="Arial"/>
              </a:rPr>
              <a:t>-1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96830" y="2038696"/>
            <a:ext cx="10541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10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97119" y="2038696"/>
            <a:ext cx="10541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10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493994" y="2038696"/>
            <a:ext cx="3995420" cy="292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  <a:tabLst>
                <a:tab pos="624840" algn="l"/>
              </a:tabLst>
            </a:pPr>
            <a:r>
              <a:rPr dirty="0" smtClean="0" sz="1100" spc="10">
                <a:latin typeface="Arial"/>
                <a:cs typeface="Arial"/>
              </a:rPr>
              <a:t>3</a:t>
            </a:r>
            <a:r>
              <a:rPr dirty="0" smtClean="0" sz="1100" spc="10">
                <a:latin typeface="Arial"/>
                <a:cs typeface="Arial"/>
              </a:rPr>
              <a:t>	</a:t>
            </a:r>
            <a:r>
              <a:rPr dirty="0" smtClean="0" sz="1100" spc="10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493994" y="213678"/>
            <a:ext cx="3994920" cy="2116732"/>
          </a:xfrm>
          <a:custGeom>
            <a:avLst/>
            <a:gdLst/>
            <a:ahLst/>
            <a:cxnLst/>
            <a:rect l="l" t="t" r="r" b="b"/>
            <a:pathLst>
              <a:path w="3994920" h="2116732">
                <a:moveTo>
                  <a:pt x="0" y="2116732"/>
                </a:moveTo>
                <a:lnTo>
                  <a:pt x="3994920" y="2116732"/>
                </a:lnTo>
                <a:lnTo>
                  <a:pt x="3994920" y="0"/>
                </a:lnTo>
                <a:lnTo>
                  <a:pt x="0" y="0"/>
                </a:lnTo>
                <a:lnTo>
                  <a:pt x="0" y="21167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895623" y="437821"/>
            <a:ext cx="0" cy="1506462"/>
          </a:xfrm>
          <a:custGeom>
            <a:avLst/>
            <a:gdLst/>
            <a:ahLst/>
            <a:cxnLst/>
            <a:rect l="l" t="t" r="r" b="b"/>
            <a:pathLst>
              <a:path w="0" h="1506462">
                <a:moveTo>
                  <a:pt x="0" y="0"/>
                </a:moveTo>
                <a:lnTo>
                  <a:pt x="0" y="1506462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685069" y="1896492"/>
            <a:ext cx="3622122" cy="0"/>
          </a:xfrm>
          <a:custGeom>
            <a:avLst/>
            <a:gdLst/>
            <a:ahLst/>
            <a:cxnLst/>
            <a:rect l="l" t="t" r="r" b="b"/>
            <a:pathLst>
              <a:path w="3622122" h="0">
                <a:moveTo>
                  <a:pt x="0" y="0"/>
                </a:moveTo>
                <a:lnTo>
                  <a:pt x="3622122" y="0"/>
                </a:lnTo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848798" y="1534104"/>
            <a:ext cx="37533" cy="0"/>
          </a:xfrm>
          <a:custGeom>
            <a:avLst/>
            <a:gdLst/>
            <a:ahLst/>
            <a:cxnLst/>
            <a:rect l="l" t="t" r="r" b="b"/>
            <a:pathLst>
              <a:path w="37533" h="0">
                <a:moveTo>
                  <a:pt x="0" y="0"/>
                </a:moveTo>
                <a:lnTo>
                  <a:pt x="37533" y="0"/>
                </a:lnTo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4848798" y="1172031"/>
            <a:ext cx="37533" cy="0"/>
          </a:xfrm>
          <a:custGeom>
            <a:avLst/>
            <a:gdLst/>
            <a:ahLst/>
            <a:cxnLst/>
            <a:rect l="l" t="t" r="r" b="b"/>
            <a:pathLst>
              <a:path w="37533" h="0">
                <a:moveTo>
                  <a:pt x="0" y="0"/>
                </a:moveTo>
                <a:lnTo>
                  <a:pt x="37533" y="0"/>
                </a:lnTo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4848798" y="800147"/>
            <a:ext cx="37533" cy="0"/>
          </a:xfrm>
          <a:custGeom>
            <a:avLst/>
            <a:gdLst/>
            <a:ahLst/>
            <a:cxnLst/>
            <a:rect l="l" t="t" r="r" b="b"/>
            <a:pathLst>
              <a:path w="37533" h="0">
                <a:moveTo>
                  <a:pt x="0" y="0"/>
                </a:moveTo>
                <a:lnTo>
                  <a:pt x="37533" y="0"/>
                </a:lnTo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848798" y="437821"/>
            <a:ext cx="37533" cy="0"/>
          </a:xfrm>
          <a:custGeom>
            <a:avLst/>
            <a:gdLst/>
            <a:ahLst/>
            <a:cxnLst/>
            <a:rect l="l" t="t" r="r" b="b"/>
            <a:pathLst>
              <a:path w="37533" h="0">
                <a:moveTo>
                  <a:pt x="0" y="0"/>
                </a:moveTo>
                <a:lnTo>
                  <a:pt x="37533" y="0"/>
                </a:lnTo>
              </a:path>
            </a:pathLst>
          </a:custGeom>
          <a:ln w="949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685069" y="1906304"/>
            <a:ext cx="0" cy="37979"/>
          </a:xfrm>
          <a:custGeom>
            <a:avLst/>
            <a:gdLst/>
            <a:ahLst/>
            <a:cxnLst/>
            <a:rect l="l" t="t" r="r" b="b"/>
            <a:pathLst>
              <a:path w="0" h="37979">
                <a:moveTo>
                  <a:pt x="0" y="37979"/>
                </a:moveTo>
                <a:lnTo>
                  <a:pt x="0" y="0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290191" y="1906304"/>
            <a:ext cx="0" cy="37979"/>
          </a:xfrm>
          <a:custGeom>
            <a:avLst/>
            <a:gdLst/>
            <a:ahLst/>
            <a:cxnLst/>
            <a:rect l="l" t="t" r="r" b="b"/>
            <a:pathLst>
              <a:path w="0" h="37979">
                <a:moveTo>
                  <a:pt x="0" y="37979"/>
                </a:moveTo>
                <a:lnTo>
                  <a:pt x="0" y="0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5500745" y="1906304"/>
            <a:ext cx="0" cy="37979"/>
          </a:xfrm>
          <a:custGeom>
            <a:avLst/>
            <a:gdLst/>
            <a:ahLst/>
            <a:cxnLst/>
            <a:rect l="l" t="t" r="r" b="b"/>
            <a:pathLst>
              <a:path w="0" h="37979">
                <a:moveTo>
                  <a:pt x="0" y="37979"/>
                </a:moveTo>
                <a:lnTo>
                  <a:pt x="0" y="0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6105867" y="1906304"/>
            <a:ext cx="0" cy="37979"/>
          </a:xfrm>
          <a:custGeom>
            <a:avLst/>
            <a:gdLst/>
            <a:ahLst/>
            <a:cxnLst/>
            <a:rect l="l" t="t" r="r" b="b"/>
            <a:pathLst>
              <a:path w="0" h="37979">
                <a:moveTo>
                  <a:pt x="0" y="37979"/>
                </a:moveTo>
                <a:lnTo>
                  <a:pt x="0" y="0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6711360" y="1906304"/>
            <a:ext cx="0" cy="37979"/>
          </a:xfrm>
          <a:custGeom>
            <a:avLst/>
            <a:gdLst/>
            <a:ahLst/>
            <a:cxnLst/>
            <a:rect l="l" t="t" r="r" b="b"/>
            <a:pathLst>
              <a:path w="0" h="37979">
                <a:moveTo>
                  <a:pt x="0" y="37979"/>
                </a:moveTo>
                <a:lnTo>
                  <a:pt x="0" y="0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7316482" y="1906304"/>
            <a:ext cx="0" cy="37979"/>
          </a:xfrm>
          <a:custGeom>
            <a:avLst/>
            <a:gdLst/>
            <a:ahLst/>
            <a:cxnLst/>
            <a:rect l="l" t="t" r="r" b="b"/>
            <a:pathLst>
              <a:path w="0" h="37979">
                <a:moveTo>
                  <a:pt x="0" y="37979"/>
                </a:moveTo>
                <a:lnTo>
                  <a:pt x="0" y="0"/>
                </a:lnTo>
              </a:path>
            </a:pathLst>
          </a:custGeom>
          <a:ln w="92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290191" y="800147"/>
            <a:ext cx="595954" cy="1091598"/>
          </a:xfrm>
          <a:custGeom>
            <a:avLst/>
            <a:gdLst/>
            <a:ahLst/>
            <a:cxnLst/>
            <a:rect l="l" t="t" r="r" b="b"/>
            <a:pathLst>
              <a:path w="595954" h="1091598">
                <a:moveTo>
                  <a:pt x="0" y="0"/>
                </a:moveTo>
                <a:lnTo>
                  <a:pt x="65343" y="142803"/>
                </a:lnTo>
                <a:lnTo>
                  <a:pt x="121086" y="276365"/>
                </a:lnTo>
                <a:lnTo>
                  <a:pt x="148957" y="343082"/>
                </a:lnTo>
                <a:lnTo>
                  <a:pt x="186429" y="409863"/>
                </a:lnTo>
                <a:lnTo>
                  <a:pt x="214301" y="467149"/>
                </a:lnTo>
                <a:lnTo>
                  <a:pt x="242172" y="524435"/>
                </a:lnTo>
                <a:lnTo>
                  <a:pt x="270044" y="581405"/>
                </a:lnTo>
                <a:lnTo>
                  <a:pt x="307206" y="638691"/>
                </a:lnTo>
                <a:lnTo>
                  <a:pt x="363259" y="743768"/>
                </a:lnTo>
                <a:lnTo>
                  <a:pt x="391130" y="800737"/>
                </a:lnTo>
                <a:lnTo>
                  <a:pt x="428292" y="848528"/>
                </a:lnTo>
                <a:lnTo>
                  <a:pt x="456164" y="896319"/>
                </a:lnTo>
                <a:lnTo>
                  <a:pt x="484283" y="934299"/>
                </a:lnTo>
                <a:lnTo>
                  <a:pt x="512154" y="982090"/>
                </a:lnTo>
                <a:lnTo>
                  <a:pt x="549317" y="1020070"/>
                </a:lnTo>
                <a:lnTo>
                  <a:pt x="567898" y="1039376"/>
                </a:lnTo>
                <a:lnTo>
                  <a:pt x="577188" y="1067861"/>
                </a:lnTo>
                <a:lnTo>
                  <a:pt x="586479" y="1086850"/>
                </a:lnTo>
                <a:lnTo>
                  <a:pt x="595954" y="1091598"/>
                </a:lnTo>
              </a:path>
            </a:pathLst>
          </a:custGeom>
          <a:ln w="93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4904914" y="1534104"/>
            <a:ext cx="1191661" cy="357641"/>
          </a:xfrm>
          <a:custGeom>
            <a:avLst/>
            <a:gdLst/>
            <a:ahLst/>
            <a:cxnLst/>
            <a:rect l="l" t="t" r="r" b="b"/>
            <a:pathLst>
              <a:path w="1191661" h="357641">
                <a:moveTo>
                  <a:pt x="0" y="357641"/>
                </a:moveTo>
                <a:lnTo>
                  <a:pt x="9289" y="352894"/>
                </a:lnTo>
                <a:lnTo>
                  <a:pt x="18580" y="333904"/>
                </a:lnTo>
                <a:lnTo>
                  <a:pt x="37161" y="314914"/>
                </a:lnTo>
                <a:lnTo>
                  <a:pt x="55742" y="295924"/>
                </a:lnTo>
                <a:lnTo>
                  <a:pt x="111485" y="229143"/>
                </a:lnTo>
                <a:lnTo>
                  <a:pt x="139728" y="200342"/>
                </a:lnTo>
                <a:lnTo>
                  <a:pt x="176890" y="171857"/>
                </a:lnTo>
                <a:lnTo>
                  <a:pt x="204762" y="152868"/>
                </a:lnTo>
                <a:lnTo>
                  <a:pt x="232633" y="133561"/>
                </a:lnTo>
                <a:lnTo>
                  <a:pt x="260752" y="105077"/>
                </a:lnTo>
                <a:lnTo>
                  <a:pt x="297915" y="86087"/>
                </a:lnTo>
                <a:lnTo>
                  <a:pt x="325786" y="66780"/>
                </a:lnTo>
                <a:lnTo>
                  <a:pt x="353658" y="57285"/>
                </a:lnTo>
                <a:lnTo>
                  <a:pt x="381529" y="38296"/>
                </a:lnTo>
                <a:lnTo>
                  <a:pt x="419063" y="28801"/>
                </a:lnTo>
                <a:lnTo>
                  <a:pt x="474806" y="9811"/>
                </a:lnTo>
                <a:lnTo>
                  <a:pt x="502677" y="0"/>
                </a:lnTo>
                <a:lnTo>
                  <a:pt x="540087" y="0"/>
                </a:lnTo>
                <a:lnTo>
                  <a:pt x="595830" y="0"/>
                </a:lnTo>
                <a:lnTo>
                  <a:pt x="623702" y="0"/>
                </a:lnTo>
                <a:lnTo>
                  <a:pt x="660864" y="0"/>
                </a:lnTo>
                <a:lnTo>
                  <a:pt x="716979" y="9811"/>
                </a:lnTo>
                <a:lnTo>
                  <a:pt x="744850" y="19306"/>
                </a:lnTo>
                <a:lnTo>
                  <a:pt x="782012" y="28801"/>
                </a:lnTo>
                <a:lnTo>
                  <a:pt x="838003" y="57285"/>
                </a:lnTo>
                <a:lnTo>
                  <a:pt x="865874" y="66780"/>
                </a:lnTo>
                <a:lnTo>
                  <a:pt x="903037" y="86087"/>
                </a:lnTo>
                <a:lnTo>
                  <a:pt x="930908" y="105077"/>
                </a:lnTo>
                <a:lnTo>
                  <a:pt x="959151" y="133561"/>
                </a:lnTo>
                <a:lnTo>
                  <a:pt x="987023" y="152868"/>
                </a:lnTo>
                <a:lnTo>
                  <a:pt x="1024185" y="171857"/>
                </a:lnTo>
                <a:lnTo>
                  <a:pt x="1052056" y="200342"/>
                </a:lnTo>
                <a:lnTo>
                  <a:pt x="1080176" y="229143"/>
                </a:lnTo>
                <a:lnTo>
                  <a:pt x="1108047" y="257628"/>
                </a:lnTo>
                <a:lnTo>
                  <a:pt x="1145209" y="295924"/>
                </a:lnTo>
                <a:lnTo>
                  <a:pt x="1163790" y="314914"/>
                </a:lnTo>
                <a:lnTo>
                  <a:pt x="1173081" y="333904"/>
                </a:lnTo>
                <a:lnTo>
                  <a:pt x="1182371" y="352894"/>
                </a:lnTo>
                <a:lnTo>
                  <a:pt x="1191661" y="357641"/>
                </a:lnTo>
              </a:path>
            </a:pathLst>
          </a:custGeom>
          <a:ln w="94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6115344" y="800147"/>
            <a:ext cx="596016" cy="1091598"/>
          </a:xfrm>
          <a:custGeom>
            <a:avLst/>
            <a:gdLst/>
            <a:ahLst/>
            <a:cxnLst/>
            <a:rect l="l" t="t" r="r" b="b"/>
            <a:pathLst>
              <a:path w="596016" h="1091598">
                <a:moveTo>
                  <a:pt x="0" y="1091598"/>
                </a:moveTo>
                <a:lnTo>
                  <a:pt x="9475" y="1086850"/>
                </a:lnTo>
                <a:lnTo>
                  <a:pt x="18766" y="1067861"/>
                </a:lnTo>
                <a:lnTo>
                  <a:pt x="37347" y="1039376"/>
                </a:lnTo>
                <a:lnTo>
                  <a:pt x="55928" y="1020070"/>
                </a:lnTo>
                <a:lnTo>
                  <a:pt x="111671" y="934299"/>
                </a:lnTo>
                <a:lnTo>
                  <a:pt x="139790" y="896319"/>
                </a:lnTo>
                <a:lnTo>
                  <a:pt x="176952" y="848528"/>
                </a:lnTo>
                <a:lnTo>
                  <a:pt x="204824" y="800737"/>
                </a:lnTo>
                <a:lnTo>
                  <a:pt x="232695" y="743768"/>
                </a:lnTo>
                <a:lnTo>
                  <a:pt x="260567" y="695977"/>
                </a:lnTo>
                <a:lnTo>
                  <a:pt x="298100" y="638691"/>
                </a:lnTo>
                <a:lnTo>
                  <a:pt x="353843" y="524435"/>
                </a:lnTo>
                <a:lnTo>
                  <a:pt x="381715" y="467149"/>
                </a:lnTo>
                <a:lnTo>
                  <a:pt x="419125" y="409863"/>
                </a:lnTo>
                <a:lnTo>
                  <a:pt x="446996" y="343082"/>
                </a:lnTo>
                <a:lnTo>
                  <a:pt x="474868" y="276365"/>
                </a:lnTo>
                <a:lnTo>
                  <a:pt x="502739" y="209521"/>
                </a:lnTo>
                <a:lnTo>
                  <a:pt x="539901" y="142803"/>
                </a:lnTo>
                <a:lnTo>
                  <a:pt x="596016" y="0"/>
                </a:lnTo>
              </a:path>
            </a:pathLst>
          </a:custGeom>
          <a:ln w="93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4673267" y="1796631"/>
            <a:ext cx="10858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73267" y="700032"/>
            <a:ext cx="10858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673267" y="337580"/>
            <a:ext cx="10858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602380" y="2015964"/>
            <a:ext cx="15176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0">
                <a:latin typeface="Arial"/>
                <a:cs typeface="Arial"/>
              </a:rPr>
              <a:t>-2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207812" y="2015964"/>
            <a:ext cx="15176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0">
                <a:latin typeface="Arial"/>
                <a:cs typeface="Arial"/>
              </a:rPr>
              <a:t>-1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840806" y="2015964"/>
            <a:ext cx="10858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446299" y="2015964"/>
            <a:ext cx="10858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051421" y="2015964"/>
            <a:ext cx="10858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656791" y="2015964"/>
            <a:ext cx="10858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261913" y="2015964"/>
            <a:ext cx="10858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20"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493994" y="213678"/>
            <a:ext cx="3994920" cy="2116732"/>
          </a:xfrm>
          <a:custGeom>
            <a:avLst/>
            <a:gdLst/>
            <a:ahLst/>
            <a:cxnLst/>
            <a:rect l="l" t="t" r="r" b="b"/>
            <a:pathLst>
              <a:path w="3994920" h="2116732">
                <a:moveTo>
                  <a:pt x="0" y="2116732"/>
                </a:moveTo>
                <a:lnTo>
                  <a:pt x="3994920" y="2116732"/>
                </a:lnTo>
                <a:lnTo>
                  <a:pt x="3994920" y="0"/>
                </a:lnTo>
                <a:lnTo>
                  <a:pt x="0" y="0"/>
                </a:lnTo>
                <a:lnTo>
                  <a:pt x="0" y="2116732"/>
                </a:lnTo>
                <a:close/>
              </a:path>
            </a:pathLst>
          </a:custGeom>
          <a:ln w="94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5134567" y="3533174"/>
            <a:ext cx="0" cy="1276430"/>
          </a:xfrm>
          <a:custGeom>
            <a:avLst/>
            <a:gdLst/>
            <a:ahLst/>
            <a:cxnLst/>
            <a:rect l="l" t="t" r="r" b="b"/>
            <a:pathLst>
              <a:path w="0" h="1276430">
                <a:moveTo>
                  <a:pt x="0" y="0"/>
                </a:moveTo>
                <a:lnTo>
                  <a:pt x="0" y="1276430"/>
                </a:lnTo>
              </a:path>
            </a:pathLst>
          </a:custGeom>
          <a:ln w="8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3480984" y="4772434"/>
            <a:ext cx="3298762" cy="0"/>
          </a:xfrm>
          <a:custGeom>
            <a:avLst/>
            <a:gdLst/>
            <a:ahLst/>
            <a:cxnLst/>
            <a:rect l="l" t="t" r="r" b="b"/>
            <a:pathLst>
              <a:path w="3298762" h="0">
                <a:moveTo>
                  <a:pt x="0" y="0"/>
                </a:moveTo>
                <a:lnTo>
                  <a:pt x="3298762" y="0"/>
                </a:lnTo>
              </a:path>
            </a:pathLst>
          </a:custGeom>
          <a:ln w="7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5092262" y="4563288"/>
            <a:ext cx="33844" cy="0"/>
          </a:xfrm>
          <a:custGeom>
            <a:avLst/>
            <a:gdLst/>
            <a:ahLst/>
            <a:cxnLst/>
            <a:rect l="l" t="t" r="r" b="b"/>
            <a:pathLst>
              <a:path w="33844" h="0">
                <a:moveTo>
                  <a:pt x="0" y="0"/>
                </a:moveTo>
                <a:lnTo>
                  <a:pt x="33844" y="0"/>
                </a:lnTo>
              </a:path>
            </a:pathLst>
          </a:custGeom>
          <a:ln w="7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092262" y="4361825"/>
            <a:ext cx="33844" cy="0"/>
          </a:xfrm>
          <a:custGeom>
            <a:avLst/>
            <a:gdLst/>
            <a:ahLst/>
            <a:cxnLst/>
            <a:rect l="l" t="t" r="r" b="b"/>
            <a:pathLst>
              <a:path w="33844" h="0">
                <a:moveTo>
                  <a:pt x="0" y="0"/>
                </a:moveTo>
                <a:lnTo>
                  <a:pt x="33844" y="0"/>
                </a:lnTo>
              </a:path>
            </a:pathLst>
          </a:custGeom>
          <a:ln w="7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5092262" y="4152977"/>
            <a:ext cx="33844" cy="0"/>
          </a:xfrm>
          <a:custGeom>
            <a:avLst/>
            <a:gdLst/>
            <a:ahLst/>
            <a:cxnLst/>
            <a:rect l="l" t="t" r="r" b="b"/>
            <a:pathLst>
              <a:path w="33844" h="0">
                <a:moveTo>
                  <a:pt x="0" y="0"/>
                </a:moveTo>
                <a:lnTo>
                  <a:pt x="33844" y="0"/>
                </a:lnTo>
              </a:path>
            </a:pathLst>
          </a:custGeom>
          <a:ln w="7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5092262" y="3943832"/>
            <a:ext cx="33844" cy="0"/>
          </a:xfrm>
          <a:custGeom>
            <a:avLst/>
            <a:gdLst/>
            <a:ahLst/>
            <a:cxnLst/>
            <a:rect l="l" t="t" r="r" b="b"/>
            <a:pathLst>
              <a:path w="33844" h="0">
                <a:moveTo>
                  <a:pt x="0" y="0"/>
                </a:moveTo>
                <a:lnTo>
                  <a:pt x="33844" y="0"/>
                </a:lnTo>
              </a:path>
            </a:pathLst>
          </a:custGeom>
          <a:ln w="7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5092262" y="3742319"/>
            <a:ext cx="33844" cy="0"/>
          </a:xfrm>
          <a:custGeom>
            <a:avLst/>
            <a:gdLst/>
            <a:ahLst/>
            <a:cxnLst/>
            <a:rect l="l" t="t" r="r" b="b"/>
            <a:pathLst>
              <a:path w="33844" h="0">
                <a:moveTo>
                  <a:pt x="0" y="0"/>
                </a:moveTo>
                <a:lnTo>
                  <a:pt x="33844" y="0"/>
                </a:lnTo>
              </a:path>
            </a:pathLst>
          </a:custGeom>
          <a:ln w="7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5092262" y="3533174"/>
            <a:ext cx="33844" cy="0"/>
          </a:xfrm>
          <a:custGeom>
            <a:avLst/>
            <a:gdLst/>
            <a:ahLst/>
            <a:cxnLst/>
            <a:rect l="l" t="t" r="r" b="b"/>
            <a:pathLst>
              <a:path w="33844" h="0">
                <a:moveTo>
                  <a:pt x="0" y="0"/>
                </a:moveTo>
                <a:lnTo>
                  <a:pt x="33844" y="0"/>
                </a:lnTo>
              </a:path>
            </a:pathLst>
          </a:custGeom>
          <a:ln w="74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3480984" y="4779868"/>
            <a:ext cx="0" cy="29736"/>
          </a:xfrm>
          <a:custGeom>
            <a:avLst/>
            <a:gdLst/>
            <a:ahLst/>
            <a:cxnLst/>
            <a:rect l="l" t="t" r="r" b="b"/>
            <a:pathLst>
              <a:path w="0" h="29736">
                <a:moveTo>
                  <a:pt x="0" y="29736"/>
                </a:moveTo>
                <a:lnTo>
                  <a:pt x="0" y="0"/>
                </a:lnTo>
              </a:path>
            </a:pathLst>
          </a:custGeom>
          <a:ln w="8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3896424" y="4779868"/>
            <a:ext cx="0" cy="29736"/>
          </a:xfrm>
          <a:custGeom>
            <a:avLst/>
            <a:gdLst/>
            <a:ahLst/>
            <a:cxnLst/>
            <a:rect l="l" t="t" r="r" b="b"/>
            <a:pathLst>
              <a:path w="0" h="29736">
                <a:moveTo>
                  <a:pt x="0" y="29736"/>
                </a:moveTo>
                <a:lnTo>
                  <a:pt x="0" y="0"/>
                </a:lnTo>
              </a:path>
            </a:pathLst>
          </a:custGeom>
          <a:ln w="8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311865" y="4779868"/>
            <a:ext cx="0" cy="29736"/>
          </a:xfrm>
          <a:custGeom>
            <a:avLst/>
            <a:gdLst/>
            <a:ahLst/>
            <a:cxnLst/>
            <a:rect l="l" t="t" r="r" b="b"/>
            <a:pathLst>
              <a:path w="0" h="29736">
                <a:moveTo>
                  <a:pt x="0" y="29736"/>
                </a:moveTo>
                <a:lnTo>
                  <a:pt x="0" y="0"/>
                </a:lnTo>
              </a:path>
            </a:pathLst>
          </a:custGeom>
          <a:ln w="8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4719183" y="4779868"/>
            <a:ext cx="0" cy="29736"/>
          </a:xfrm>
          <a:custGeom>
            <a:avLst/>
            <a:gdLst/>
            <a:ahLst/>
            <a:cxnLst/>
            <a:rect l="l" t="t" r="r" b="b"/>
            <a:pathLst>
              <a:path w="0" h="29736">
                <a:moveTo>
                  <a:pt x="0" y="29736"/>
                </a:moveTo>
                <a:lnTo>
                  <a:pt x="0" y="0"/>
                </a:lnTo>
              </a:path>
            </a:pathLst>
          </a:custGeom>
          <a:ln w="8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5550065" y="4779868"/>
            <a:ext cx="0" cy="29736"/>
          </a:xfrm>
          <a:custGeom>
            <a:avLst/>
            <a:gdLst/>
            <a:ahLst/>
            <a:cxnLst/>
            <a:rect l="l" t="t" r="r" b="b"/>
            <a:pathLst>
              <a:path w="0" h="29736">
                <a:moveTo>
                  <a:pt x="0" y="29736"/>
                </a:moveTo>
                <a:lnTo>
                  <a:pt x="0" y="0"/>
                </a:lnTo>
              </a:path>
            </a:pathLst>
          </a:custGeom>
          <a:ln w="8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5965787" y="4779868"/>
            <a:ext cx="0" cy="29736"/>
          </a:xfrm>
          <a:custGeom>
            <a:avLst/>
            <a:gdLst/>
            <a:ahLst/>
            <a:cxnLst/>
            <a:rect l="l" t="t" r="r" b="b"/>
            <a:pathLst>
              <a:path w="0" h="29736">
                <a:moveTo>
                  <a:pt x="0" y="29736"/>
                </a:moveTo>
                <a:lnTo>
                  <a:pt x="0" y="0"/>
                </a:lnTo>
              </a:path>
            </a:pathLst>
          </a:custGeom>
          <a:ln w="8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6372711" y="4779868"/>
            <a:ext cx="0" cy="29736"/>
          </a:xfrm>
          <a:custGeom>
            <a:avLst/>
            <a:gdLst/>
            <a:ahLst/>
            <a:cxnLst/>
            <a:rect l="l" t="t" r="r" b="b"/>
            <a:pathLst>
              <a:path w="0" h="29736">
                <a:moveTo>
                  <a:pt x="0" y="29736"/>
                </a:moveTo>
                <a:lnTo>
                  <a:pt x="0" y="0"/>
                </a:lnTo>
              </a:path>
            </a:pathLst>
          </a:custGeom>
          <a:ln w="8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6788208" y="4779868"/>
            <a:ext cx="0" cy="29736"/>
          </a:xfrm>
          <a:custGeom>
            <a:avLst/>
            <a:gdLst/>
            <a:ahLst/>
            <a:cxnLst/>
            <a:rect l="l" t="t" r="r" b="b"/>
            <a:pathLst>
              <a:path w="0" h="29736">
                <a:moveTo>
                  <a:pt x="0" y="29736"/>
                </a:moveTo>
                <a:lnTo>
                  <a:pt x="0" y="0"/>
                </a:lnTo>
              </a:path>
            </a:pathLst>
          </a:custGeom>
          <a:ln w="846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3896424" y="3533174"/>
            <a:ext cx="2476285" cy="828651"/>
          </a:xfrm>
          <a:custGeom>
            <a:avLst/>
            <a:gdLst/>
            <a:ahLst/>
            <a:cxnLst/>
            <a:rect l="l" t="t" r="r" b="b"/>
            <a:pathLst>
              <a:path w="2476285" h="828651">
                <a:moveTo>
                  <a:pt x="0" y="0"/>
                </a:moveTo>
                <a:lnTo>
                  <a:pt x="42305" y="44901"/>
                </a:lnTo>
                <a:lnTo>
                  <a:pt x="84893" y="82270"/>
                </a:lnTo>
                <a:lnTo>
                  <a:pt x="101815" y="104572"/>
                </a:lnTo>
                <a:lnTo>
                  <a:pt x="118737" y="127172"/>
                </a:lnTo>
                <a:lnTo>
                  <a:pt x="161043" y="164342"/>
                </a:lnTo>
                <a:lnTo>
                  <a:pt x="177965" y="186644"/>
                </a:lnTo>
                <a:lnTo>
                  <a:pt x="203630" y="209145"/>
                </a:lnTo>
                <a:lnTo>
                  <a:pt x="245936" y="246315"/>
                </a:lnTo>
                <a:lnTo>
                  <a:pt x="262858" y="268915"/>
                </a:lnTo>
                <a:lnTo>
                  <a:pt x="288241" y="291217"/>
                </a:lnTo>
                <a:lnTo>
                  <a:pt x="330829" y="328585"/>
                </a:lnTo>
                <a:lnTo>
                  <a:pt x="347751" y="350888"/>
                </a:lnTo>
                <a:lnTo>
                  <a:pt x="373135" y="373487"/>
                </a:lnTo>
                <a:lnTo>
                  <a:pt x="415440" y="410658"/>
                </a:lnTo>
                <a:lnTo>
                  <a:pt x="432644" y="433158"/>
                </a:lnTo>
                <a:lnTo>
                  <a:pt x="449567" y="455460"/>
                </a:lnTo>
                <a:lnTo>
                  <a:pt x="491872" y="492928"/>
                </a:lnTo>
                <a:lnTo>
                  <a:pt x="508794" y="515230"/>
                </a:lnTo>
                <a:lnTo>
                  <a:pt x="534178" y="537532"/>
                </a:lnTo>
                <a:lnTo>
                  <a:pt x="576709" y="574901"/>
                </a:lnTo>
                <a:lnTo>
                  <a:pt x="619015" y="619803"/>
                </a:lnTo>
                <a:lnTo>
                  <a:pt x="661320" y="664358"/>
                </a:lnTo>
                <a:lnTo>
                  <a:pt x="703964" y="701776"/>
                </a:lnTo>
                <a:lnTo>
                  <a:pt x="729347" y="724078"/>
                </a:lnTo>
                <a:lnTo>
                  <a:pt x="746270" y="746628"/>
                </a:lnTo>
                <a:lnTo>
                  <a:pt x="780114" y="783799"/>
                </a:lnTo>
                <a:lnTo>
                  <a:pt x="797036" y="806349"/>
                </a:lnTo>
                <a:lnTo>
                  <a:pt x="814297" y="821217"/>
                </a:lnTo>
                <a:lnTo>
                  <a:pt x="822758" y="828651"/>
                </a:lnTo>
                <a:lnTo>
                  <a:pt x="839680" y="828651"/>
                </a:lnTo>
                <a:lnTo>
                  <a:pt x="1653639" y="828651"/>
                </a:lnTo>
                <a:lnTo>
                  <a:pt x="1662101" y="821217"/>
                </a:lnTo>
                <a:lnTo>
                  <a:pt x="1670562" y="806349"/>
                </a:lnTo>
                <a:lnTo>
                  <a:pt x="1696171" y="783799"/>
                </a:lnTo>
                <a:lnTo>
                  <a:pt x="1738476" y="746628"/>
                </a:lnTo>
                <a:lnTo>
                  <a:pt x="1755398" y="724078"/>
                </a:lnTo>
                <a:lnTo>
                  <a:pt x="1772321" y="701776"/>
                </a:lnTo>
                <a:lnTo>
                  <a:pt x="1814965" y="664358"/>
                </a:lnTo>
                <a:lnTo>
                  <a:pt x="1857270" y="619803"/>
                </a:lnTo>
                <a:lnTo>
                  <a:pt x="1899576" y="574901"/>
                </a:lnTo>
                <a:lnTo>
                  <a:pt x="1942107" y="537532"/>
                </a:lnTo>
                <a:lnTo>
                  <a:pt x="1959029" y="515230"/>
                </a:lnTo>
                <a:lnTo>
                  <a:pt x="1984413" y="492928"/>
                </a:lnTo>
                <a:lnTo>
                  <a:pt x="2026718" y="455460"/>
                </a:lnTo>
                <a:lnTo>
                  <a:pt x="2052440" y="433158"/>
                </a:lnTo>
                <a:lnTo>
                  <a:pt x="2069362" y="410658"/>
                </a:lnTo>
                <a:lnTo>
                  <a:pt x="2103207" y="373487"/>
                </a:lnTo>
                <a:lnTo>
                  <a:pt x="2120129" y="350888"/>
                </a:lnTo>
                <a:lnTo>
                  <a:pt x="2145512" y="328585"/>
                </a:lnTo>
                <a:lnTo>
                  <a:pt x="2188043" y="291217"/>
                </a:lnTo>
                <a:lnTo>
                  <a:pt x="2204966" y="268915"/>
                </a:lnTo>
                <a:lnTo>
                  <a:pt x="2230349" y="246315"/>
                </a:lnTo>
                <a:lnTo>
                  <a:pt x="2272654" y="209145"/>
                </a:lnTo>
                <a:lnTo>
                  <a:pt x="2289577" y="186644"/>
                </a:lnTo>
                <a:lnTo>
                  <a:pt x="2315299" y="164342"/>
                </a:lnTo>
                <a:lnTo>
                  <a:pt x="2357604" y="127172"/>
                </a:lnTo>
                <a:lnTo>
                  <a:pt x="2382987" y="104572"/>
                </a:lnTo>
                <a:lnTo>
                  <a:pt x="2399910" y="82270"/>
                </a:lnTo>
                <a:lnTo>
                  <a:pt x="2433980" y="44901"/>
                </a:lnTo>
                <a:lnTo>
                  <a:pt x="2476285" y="0"/>
                </a:lnTo>
              </a:path>
            </a:pathLst>
          </a:custGeom>
          <a:ln w="75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4931211" y="3662805"/>
            <a:ext cx="101600" cy="11861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60">
                <a:latin typeface="Arial"/>
                <a:cs typeface="Arial"/>
              </a:rPr>
              <a:t>5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mtClean="0" sz="950" spc="60"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50" spc="60"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6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50" spc="60">
                <a:latin typeface="Arial"/>
                <a:cs typeface="Arial"/>
              </a:rPr>
              <a:t>2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mtClean="0" sz="950" spc="60"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dirty="0" smtClean="0" sz="950" spc="6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931211" y="3453659"/>
            <a:ext cx="101600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60">
                <a:latin typeface="Arial"/>
                <a:cs typeface="Arial"/>
              </a:rPr>
              <a:t>6</a:t>
            </a:r>
            <a:endParaRPr sz="9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404544" y="4864398"/>
            <a:ext cx="140335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25">
                <a:latin typeface="Arial"/>
                <a:cs typeface="Arial"/>
              </a:rPr>
              <a:t>-4</a:t>
            </a:r>
            <a:endParaRPr sz="95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820266" y="4864398"/>
            <a:ext cx="140335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25">
                <a:latin typeface="Arial"/>
                <a:cs typeface="Arial"/>
              </a:rPr>
              <a:t>-3</a:t>
            </a:r>
            <a:endParaRPr sz="95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235707" y="4864398"/>
            <a:ext cx="140335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25">
                <a:latin typeface="Arial"/>
                <a:cs typeface="Arial"/>
              </a:rPr>
              <a:t>-2</a:t>
            </a:r>
            <a:endParaRPr sz="95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642630" y="4864398"/>
            <a:ext cx="140335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25">
                <a:latin typeface="Arial"/>
                <a:cs typeface="Arial"/>
              </a:rPr>
              <a:t>-1</a:t>
            </a:r>
            <a:endParaRPr sz="95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083849" y="4864398"/>
            <a:ext cx="101600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60">
                <a:latin typeface="Arial"/>
                <a:cs typeface="Arial"/>
              </a:rPr>
              <a:t>0</a:t>
            </a:r>
            <a:endParaRPr sz="95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499233" y="4864398"/>
            <a:ext cx="101600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60">
                <a:latin typeface="Arial"/>
                <a:cs typeface="Arial"/>
              </a:rPr>
              <a:t>1</a:t>
            </a:r>
            <a:endParaRPr sz="95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5914618" y="4864398"/>
            <a:ext cx="101600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60">
                <a:latin typeface="Arial"/>
                <a:cs typeface="Arial"/>
              </a:rPr>
              <a:t>2</a:t>
            </a:r>
            <a:endParaRPr sz="95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321992" y="4864398"/>
            <a:ext cx="101600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60">
                <a:latin typeface="Arial"/>
                <a:cs typeface="Arial"/>
              </a:rPr>
              <a:t>3</a:t>
            </a:r>
            <a:endParaRPr sz="95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6737376" y="4864398"/>
            <a:ext cx="101600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60">
                <a:latin typeface="Arial"/>
                <a:cs typeface="Arial"/>
              </a:rPr>
              <a:t>4</a:t>
            </a:r>
            <a:endParaRPr sz="950">
              <a:latin typeface="Arial"/>
              <a:cs typeface="Arial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306967" y="3357977"/>
            <a:ext cx="3638278" cy="1753945"/>
          </a:xfrm>
          <a:custGeom>
            <a:avLst/>
            <a:gdLst/>
            <a:ahLst/>
            <a:cxnLst/>
            <a:rect l="l" t="t" r="r" b="b"/>
            <a:pathLst>
              <a:path w="3638278" h="1753945">
                <a:moveTo>
                  <a:pt x="0" y="1753945"/>
                </a:moveTo>
                <a:lnTo>
                  <a:pt x="3638278" y="1753945"/>
                </a:lnTo>
                <a:lnTo>
                  <a:pt x="3638278" y="0"/>
                </a:lnTo>
                <a:lnTo>
                  <a:pt x="0" y="0"/>
                </a:lnTo>
                <a:lnTo>
                  <a:pt x="0" y="1753945"/>
                </a:lnTo>
                <a:close/>
              </a:path>
            </a:pathLst>
          </a:custGeom>
          <a:ln w="762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7" name="object 10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972" y="1053845"/>
            <a:ext cx="134302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ran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5501" y="1765994"/>
            <a:ext cx="27330" cy="15059"/>
          </a:xfrm>
          <a:custGeom>
            <a:avLst/>
            <a:gdLst/>
            <a:ahLst/>
            <a:cxnLst/>
            <a:rect l="l" t="t" r="r" b="b"/>
            <a:pathLst>
              <a:path w="27330" h="15059">
                <a:moveTo>
                  <a:pt x="0" y="15059"/>
                </a:moveTo>
                <a:lnTo>
                  <a:pt x="27330" y="0"/>
                </a:lnTo>
              </a:path>
            </a:pathLst>
          </a:custGeom>
          <a:ln w="841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862832" y="1770602"/>
            <a:ext cx="39034" cy="201493"/>
          </a:xfrm>
          <a:custGeom>
            <a:avLst/>
            <a:gdLst/>
            <a:ahLst/>
            <a:cxnLst/>
            <a:rect l="l" t="t" r="r" b="b"/>
            <a:pathLst>
              <a:path w="39034" h="201493">
                <a:moveTo>
                  <a:pt x="0" y="0"/>
                </a:moveTo>
                <a:lnTo>
                  <a:pt x="39034" y="201493"/>
                </a:lnTo>
              </a:path>
            </a:pathLst>
          </a:custGeom>
          <a:ln w="1775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906207" y="1429892"/>
            <a:ext cx="51622" cy="542203"/>
          </a:xfrm>
          <a:custGeom>
            <a:avLst/>
            <a:gdLst/>
            <a:ahLst/>
            <a:cxnLst/>
            <a:rect l="l" t="t" r="r" b="b"/>
            <a:pathLst>
              <a:path w="51622" h="542203">
                <a:moveTo>
                  <a:pt x="0" y="542203"/>
                </a:moveTo>
                <a:lnTo>
                  <a:pt x="51622" y="0"/>
                </a:lnTo>
              </a:path>
            </a:pathLst>
          </a:custGeom>
          <a:ln w="8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957830" y="1429892"/>
            <a:ext cx="554776" cy="0"/>
          </a:xfrm>
          <a:custGeom>
            <a:avLst/>
            <a:gdLst/>
            <a:ahLst/>
            <a:cxnLst/>
            <a:rect l="l" t="t" r="r" b="b"/>
            <a:pathLst>
              <a:path w="554776" h="0">
                <a:moveTo>
                  <a:pt x="0" y="0"/>
                </a:moveTo>
                <a:lnTo>
                  <a:pt x="554776" y="0"/>
                </a:lnTo>
              </a:path>
            </a:pathLst>
          </a:custGeom>
          <a:ln w="834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52926" y="1378962"/>
            <a:ext cx="554990" cy="589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8255">
              <a:lnSpc>
                <a:spcPct val="118300"/>
              </a:lnSpc>
              <a:tabLst>
                <a:tab pos="541655" algn="l"/>
              </a:tabLst>
            </a:pPr>
            <a:r>
              <a:rPr dirty="0" smtClean="0" sz="1600" spc="25" u="sng">
                <a:latin typeface="Times New Roman"/>
                <a:cs typeface="Times New Roman"/>
              </a:rPr>
              <a:t> </a:t>
            </a:r>
            <a:r>
              <a:rPr dirty="0" smtClean="0" sz="1600" spc="40" u="sng">
                <a:latin typeface="Times New Roman"/>
                <a:cs typeface="Times New Roman"/>
              </a:rPr>
              <a:t>1</a:t>
            </a:r>
            <a:r>
              <a:rPr dirty="0" smtClean="0" sz="1600" spc="-254" u="sng">
                <a:latin typeface="Times New Roman"/>
                <a:cs typeface="Times New Roman"/>
              </a:rPr>
              <a:t> </a:t>
            </a:r>
            <a:r>
              <a:rPr dirty="0" smtClean="0" sz="1600" spc="40" u="sng">
                <a:latin typeface="Symbol"/>
                <a:cs typeface="Symbol"/>
              </a:rPr>
              <a:t></a:t>
            </a:r>
            <a:r>
              <a:rPr dirty="0" smtClean="0" sz="1600" spc="-509" u="sng">
                <a:latin typeface="Symbol"/>
                <a:cs typeface="Symbol"/>
              </a:rPr>
              <a:t></a:t>
            </a:r>
            <a:r>
              <a:rPr dirty="0" smtClean="0" sz="1600" spc="35" i="1" u="sng">
                <a:latin typeface="Times New Roman"/>
                <a:cs typeface="Times New Roman"/>
              </a:rPr>
              <a:t>x</a:t>
            </a:r>
            <a:r>
              <a:rPr dirty="0" smtClean="0" sz="1600" spc="20" i="1" u="sng">
                <a:latin typeface="Times New Roman"/>
                <a:cs typeface="Times New Roman"/>
              </a:rPr>
              <a:t> </a:t>
            </a:r>
            <a:r>
              <a:rPr dirty="0" smtClean="0" sz="1600" spc="20" i="1" u="sng">
                <a:latin typeface="Times New Roman"/>
                <a:cs typeface="Times New Roman"/>
              </a:rPr>
              <a:t>	</a:t>
            </a:r>
            <a:r>
              <a:rPr dirty="0" smtClean="0" sz="1600" spc="20" i="1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1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</a:t>
            </a:r>
            <a:r>
              <a:rPr dirty="0" smtClean="0" sz="1600" spc="-11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Times New Roman"/>
                <a:cs typeface="Times New Roman"/>
              </a:rPr>
              <a:t>2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35" i="1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2262" y="1552342"/>
            <a:ext cx="29146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35" i="1">
                <a:latin typeface="Times New Roman"/>
                <a:cs typeface="Times New Roman"/>
              </a:rPr>
              <a:t>y</a:t>
            </a:r>
            <a:r>
              <a:rPr dirty="0" smtClean="0" sz="1600" spc="15" i="1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28189" y="1648205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3216" y="2287848"/>
            <a:ext cx="740410" cy="401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35" i="1">
                <a:latin typeface="Times New Roman"/>
                <a:cs typeface="Times New Roman"/>
              </a:rPr>
              <a:t>x</a:t>
            </a:r>
            <a:r>
              <a:rPr dirty="0" smtClean="0" sz="1600" spc="-195" i="1">
                <a:latin typeface="Times New Roman"/>
                <a:cs typeface="Times New Roman"/>
              </a:rPr>
              <a:t> </a:t>
            </a:r>
            <a:r>
              <a:rPr dirty="0" smtClean="0" sz="2600" spc="-345">
                <a:latin typeface="Symbol"/>
                <a:cs typeface="Symbol"/>
              </a:rPr>
              <a:t></a:t>
            </a:r>
            <a:r>
              <a:rPr dirty="0" smtClean="0" sz="1600" spc="120" i="1">
                <a:latin typeface="Times New Roman"/>
                <a:cs typeface="Times New Roman"/>
              </a:rPr>
              <a:t>x</a:t>
            </a:r>
            <a:r>
              <a:rPr dirty="0" smtClean="0" baseline="43859" sz="1425" spc="15">
                <a:latin typeface="Times New Roman"/>
                <a:cs typeface="Times New Roman"/>
              </a:rPr>
              <a:t>2</a:t>
            </a:r>
            <a:r>
              <a:rPr dirty="0" smtClean="0" baseline="43859" sz="1425" spc="15">
                <a:latin typeface="Times New Roman"/>
                <a:cs typeface="Times New Roman"/>
              </a:rPr>
              <a:t> </a:t>
            </a:r>
            <a:r>
              <a:rPr dirty="0" smtClean="0" baseline="43859" sz="1425" spc="-22">
                <a:latin typeface="Times New Roman"/>
                <a:cs typeface="Times New Roman"/>
              </a:rPr>
              <a:t> </a:t>
            </a:r>
            <a:r>
              <a:rPr dirty="0" smtClean="0" sz="1600" spc="145">
                <a:latin typeface="Symbol"/>
                <a:cs typeface="Symbol"/>
              </a:rPr>
              <a:t></a:t>
            </a:r>
            <a:r>
              <a:rPr dirty="0" smtClean="0" sz="1600" spc="-55">
                <a:latin typeface="Times New Roman"/>
                <a:cs typeface="Times New Roman"/>
              </a:rPr>
              <a:t>1</a:t>
            </a:r>
            <a:r>
              <a:rPr dirty="0" smtClean="0" sz="2600" spc="-315">
                <a:latin typeface="Symbol"/>
                <a:cs typeface="Symbol"/>
              </a:rPr>
              <a:t>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3134" y="2126409"/>
            <a:ext cx="1064895" cy="385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51560" algn="l"/>
              </a:tabLst>
            </a:pPr>
            <a:r>
              <a:rPr dirty="0" smtClean="0" baseline="-34722" sz="2400" spc="52" i="1">
                <a:latin typeface="Times New Roman"/>
                <a:cs typeface="Times New Roman"/>
              </a:rPr>
              <a:t>y</a:t>
            </a:r>
            <a:r>
              <a:rPr dirty="0" smtClean="0" baseline="-34722" sz="2400" spc="15" i="1">
                <a:latin typeface="Times New Roman"/>
                <a:cs typeface="Times New Roman"/>
              </a:rPr>
              <a:t> </a:t>
            </a:r>
            <a:r>
              <a:rPr dirty="0" smtClean="0" baseline="-34722" sz="2400" spc="60">
                <a:latin typeface="Symbol"/>
                <a:cs typeface="Symbol"/>
              </a:rPr>
              <a:t></a:t>
            </a:r>
            <a:r>
              <a:rPr dirty="0" smtClean="0" baseline="-34722" sz="2400" spc="-15">
                <a:latin typeface="Times New Roman"/>
                <a:cs typeface="Times New Roman"/>
              </a:rPr>
              <a:t> </a:t>
            </a:r>
            <a:r>
              <a:rPr dirty="0" smtClean="0" sz="1600" spc="20" i="1" u="sng">
                <a:latin typeface="Times New Roman"/>
                <a:cs typeface="Times New Roman"/>
              </a:rPr>
              <a:t> </a:t>
            </a:r>
            <a:r>
              <a:rPr dirty="0" smtClean="0" sz="1600" spc="20" i="1" u="sng">
                <a:latin typeface="Times New Roman"/>
                <a:cs typeface="Times New Roman"/>
              </a:rPr>
              <a:t> </a:t>
            </a:r>
            <a:r>
              <a:rPr dirty="0" smtClean="0" sz="1600" spc="114" i="1" u="sng">
                <a:latin typeface="Times New Roman"/>
                <a:cs typeface="Times New Roman"/>
              </a:rPr>
              <a:t> </a:t>
            </a:r>
            <a:r>
              <a:rPr dirty="0" smtClean="0" sz="1600" spc="35" i="1" u="sng">
                <a:latin typeface="Times New Roman"/>
                <a:cs typeface="Times New Roman"/>
              </a:rPr>
              <a:t>x</a:t>
            </a:r>
            <a:r>
              <a:rPr dirty="0" smtClean="0" sz="1600" spc="-95" i="1" u="sng">
                <a:latin typeface="Times New Roman"/>
                <a:cs typeface="Times New Roman"/>
              </a:rPr>
              <a:t> </a:t>
            </a:r>
            <a:r>
              <a:rPr dirty="0" smtClean="0" sz="1600" spc="40" u="sng">
                <a:latin typeface="Symbol"/>
                <a:cs typeface="Symbol"/>
              </a:rPr>
              <a:t></a:t>
            </a:r>
            <a:r>
              <a:rPr dirty="0" smtClean="0" sz="1600" spc="-595" u="sng">
                <a:latin typeface="Symbol"/>
                <a:cs typeface="Symbol"/>
              </a:rPr>
              <a:t></a:t>
            </a:r>
            <a:r>
              <a:rPr dirty="0" smtClean="0" sz="1600" spc="40" u="sng">
                <a:latin typeface="Times New Roman"/>
                <a:cs typeface="Times New Roman"/>
              </a:rPr>
              <a:t>2</a:t>
            </a:r>
            <a:r>
              <a:rPr dirty="0" smtClean="0" sz="1600" spc="20" u="sng">
                <a:latin typeface="Times New Roman"/>
                <a:cs typeface="Times New Roman"/>
              </a:rPr>
              <a:t> </a:t>
            </a:r>
            <a:r>
              <a:rPr dirty="0" smtClean="0" sz="1600" spc="20" u="sng">
                <a:latin typeface="Times New Roman"/>
                <a:cs typeface="Times New Roman"/>
              </a:rPr>
              <a:t>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91614" y="2346197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74584" y="3185223"/>
            <a:ext cx="27315" cy="15023"/>
          </a:xfrm>
          <a:custGeom>
            <a:avLst/>
            <a:gdLst/>
            <a:ahLst/>
            <a:cxnLst/>
            <a:rect l="l" t="t" r="r" b="b"/>
            <a:pathLst>
              <a:path w="27315" h="15023">
                <a:moveTo>
                  <a:pt x="0" y="15023"/>
                </a:moveTo>
                <a:lnTo>
                  <a:pt x="27315" y="0"/>
                </a:lnTo>
              </a:path>
            </a:pathLst>
          </a:custGeom>
          <a:ln w="84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901899" y="3189404"/>
            <a:ext cx="39054" cy="193923"/>
          </a:xfrm>
          <a:custGeom>
            <a:avLst/>
            <a:gdLst/>
            <a:ahLst/>
            <a:cxnLst/>
            <a:rect l="l" t="t" r="r" b="b"/>
            <a:pathLst>
              <a:path w="39054" h="193923">
                <a:moveTo>
                  <a:pt x="0" y="0"/>
                </a:moveTo>
                <a:lnTo>
                  <a:pt x="39054" y="193923"/>
                </a:lnTo>
              </a:path>
            </a:pathLst>
          </a:custGeom>
          <a:ln w="177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945277" y="2861190"/>
            <a:ext cx="51626" cy="522136"/>
          </a:xfrm>
          <a:custGeom>
            <a:avLst/>
            <a:gdLst/>
            <a:ahLst/>
            <a:cxnLst/>
            <a:rect l="l" t="t" r="r" b="b"/>
            <a:pathLst>
              <a:path w="51626" h="522136">
                <a:moveTo>
                  <a:pt x="0" y="522136"/>
                </a:moveTo>
                <a:lnTo>
                  <a:pt x="51626" y="0"/>
                </a:lnTo>
              </a:path>
            </a:pathLst>
          </a:custGeom>
          <a:ln w="867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996903" y="2861190"/>
            <a:ext cx="554815" cy="0"/>
          </a:xfrm>
          <a:custGeom>
            <a:avLst/>
            <a:gdLst/>
            <a:ahLst/>
            <a:cxnLst/>
            <a:rect l="l" t="t" r="r" b="b"/>
            <a:pathLst>
              <a:path w="554815" h="0">
                <a:moveTo>
                  <a:pt x="0" y="0"/>
                </a:moveTo>
                <a:lnTo>
                  <a:pt x="554815" y="0"/>
                </a:lnTo>
              </a:path>
            </a:pathLst>
          </a:custGeom>
          <a:ln w="832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24977" y="2837288"/>
            <a:ext cx="516255" cy="587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5720" marR="12700" indent="-33655">
              <a:lnSpc>
                <a:spcPct val="117800"/>
              </a:lnSpc>
            </a:pPr>
            <a:r>
              <a:rPr dirty="0" smtClean="0" sz="1600" spc="35" i="1" u="sng">
                <a:latin typeface="Times New Roman"/>
                <a:cs typeface="Times New Roman"/>
              </a:rPr>
              <a:t>x</a:t>
            </a:r>
            <a:r>
              <a:rPr dirty="0" smtClean="0" sz="1600" spc="20" i="1" u="sng">
                <a:latin typeface="Times New Roman"/>
                <a:cs typeface="Times New Roman"/>
              </a:rPr>
              <a:t> </a:t>
            </a:r>
            <a:r>
              <a:rPr dirty="0" smtClean="0" sz="1600" spc="20" i="1" u="sng">
                <a:latin typeface="Times New Roman"/>
                <a:cs typeface="Times New Roman"/>
              </a:rPr>
              <a:t> </a:t>
            </a:r>
            <a:r>
              <a:rPr dirty="0" smtClean="0" sz="1600" spc="-175" i="1" u="sng">
                <a:latin typeface="Times New Roman"/>
                <a:cs typeface="Times New Roman"/>
              </a:rPr>
              <a:t> </a:t>
            </a:r>
            <a:r>
              <a:rPr dirty="0" smtClean="0" sz="1600" spc="40" u="sng">
                <a:latin typeface="Symbol"/>
                <a:cs typeface="Symbol"/>
              </a:rPr>
              <a:t></a:t>
            </a:r>
            <a:r>
              <a:rPr dirty="0" smtClean="0" sz="1600" spc="-615" u="sng">
                <a:latin typeface="Symbol"/>
                <a:cs typeface="Symbol"/>
              </a:rPr>
              <a:t></a:t>
            </a:r>
            <a:r>
              <a:rPr dirty="0" smtClean="0" sz="1600" spc="40" u="sng">
                <a:latin typeface="Times New Roman"/>
                <a:cs typeface="Times New Roman"/>
              </a:rPr>
              <a:t>4</a:t>
            </a:r>
            <a:r>
              <a:rPr dirty="0" smtClean="0" sz="1600" spc="30">
                <a:latin typeface="Times New Roman"/>
                <a:cs typeface="Times New Roman"/>
              </a:rPr>
              <a:t> 1</a:t>
            </a:r>
            <a:r>
              <a:rPr dirty="0" smtClean="0" sz="1600" spc="-260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</a:t>
            </a:r>
            <a:r>
              <a:rPr dirty="0" smtClean="0" sz="1600" spc="-35">
                <a:latin typeface="Times New Roman"/>
                <a:cs typeface="Times New Roman"/>
              </a:rPr>
              <a:t> </a:t>
            </a:r>
            <a:r>
              <a:rPr dirty="0" smtClean="0" sz="1600" spc="35" i="1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2176" y="3008722"/>
            <a:ext cx="291465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35" i="1">
                <a:latin typeface="Times New Roman"/>
                <a:cs typeface="Times New Roman"/>
              </a:rPr>
              <a:t>y</a:t>
            </a:r>
            <a:r>
              <a:rPr dirty="0" smtClean="0" sz="1600" spc="15" i="1">
                <a:latin typeface="Times New Roman"/>
                <a:cs typeface="Times New Roman"/>
              </a:rPr>
              <a:t> </a:t>
            </a:r>
            <a:r>
              <a:rPr dirty="0" smtClean="0" sz="1600" spc="4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2119" y="2870653"/>
            <a:ext cx="88265" cy="1568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1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35810" y="3091815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76422" y="3739827"/>
            <a:ext cx="26964" cy="14728"/>
          </a:xfrm>
          <a:custGeom>
            <a:avLst/>
            <a:gdLst/>
            <a:ahLst/>
            <a:cxnLst/>
            <a:rect l="l" t="t" r="r" b="b"/>
            <a:pathLst>
              <a:path w="26964" h="14728">
                <a:moveTo>
                  <a:pt x="0" y="14728"/>
                </a:moveTo>
                <a:lnTo>
                  <a:pt x="26964" y="0"/>
                </a:lnTo>
              </a:path>
            </a:pathLst>
          </a:custGeom>
          <a:ln w="82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903387" y="3743918"/>
            <a:ext cx="38740" cy="80602"/>
          </a:xfrm>
          <a:custGeom>
            <a:avLst/>
            <a:gdLst/>
            <a:ahLst/>
            <a:cxnLst/>
            <a:rect l="l" t="t" r="r" b="b"/>
            <a:pathLst>
              <a:path w="38740" h="80602">
                <a:moveTo>
                  <a:pt x="0" y="0"/>
                </a:moveTo>
                <a:lnTo>
                  <a:pt x="38740" y="80602"/>
                </a:lnTo>
              </a:path>
            </a:pathLst>
          </a:custGeom>
          <a:ln w="1720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946900" y="3589665"/>
            <a:ext cx="51351" cy="234855"/>
          </a:xfrm>
          <a:custGeom>
            <a:avLst/>
            <a:gdLst/>
            <a:ahLst/>
            <a:cxnLst/>
            <a:rect l="l" t="t" r="r" b="b"/>
            <a:pathLst>
              <a:path w="51351" h="234855">
                <a:moveTo>
                  <a:pt x="0" y="234855"/>
                </a:moveTo>
                <a:lnTo>
                  <a:pt x="51351" y="0"/>
                </a:lnTo>
              </a:path>
            </a:pathLst>
          </a:custGeom>
          <a:ln w="86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998252" y="3589665"/>
            <a:ext cx="820235" cy="0"/>
          </a:xfrm>
          <a:custGeom>
            <a:avLst/>
            <a:gdLst/>
            <a:ahLst/>
            <a:cxnLst/>
            <a:rect l="l" t="t" r="r" b="b"/>
            <a:pathLst>
              <a:path w="820235" h="0">
                <a:moveTo>
                  <a:pt x="0" y="0"/>
                </a:moveTo>
                <a:lnTo>
                  <a:pt x="820235" y="0"/>
                </a:lnTo>
              </a:path>
            </a:pathLst>
          </a:custGeom>
          <a:ln w="816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42583" y="3609454"/>
            <a:ext cx="1285240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78790" algn="l"/>
              </a:tabLst>
            </a:pPr>
            <a:r>
              <a:rPr dirty="0" smtClean="0" sz="1600" spc="45" i="1">
                <a:latin typeface="Times New Roman"/>
                <a:cs typeface="Times New Roman"/>
              </a:rPr>
              <a:t>y</a:t>
            </a:r>
            <a:r>
              <a:rPr dirty="0" smtClean="0" sz="1600" spc="5" i="1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r>
              <a:rPr dirty="0" smtClean="0" sz="1600" spc="60">
                <a:latin typeface="Times New Roman"/>
                <a:cs typeface="Times New Roman"/>
              </a:rPr>
              <a:t>	</a:t>
            </a:r>
            <a:r>
              <a:rPr dirty="0" smtClean="0" sz="1600" spc="120" i="1">
                <a:latin typeface="Times New Roman"/>
                <a:cs typeface="Times New Roman"/>
              </a:rPr>
              <a:t>x</a:t>
            </a:r>
            <a:r>
              <a:rPr dirty="0" smtClean="0" baseline="43859" sz="1425" spc="37">
                <a:latin typeface="Times New Roman"/>
                <a:cs typeface="Times New Roman"/>
              </a:rPr>
              <a:t>2</a:t>
            </a:r>
            <a:r>
              <a:rPr dirty="0" smtClean="0" baseline="43859" sz="1425" spc="37">
                <a:latin typeface="Times New Roman"/>
                <a:cs typeface="Times New Roman"/>
              </a:rPr>
              <a:t> </a:t>
            </a:r>
            <a:r>
              <a:rPr dirty="0" smtClean="0" baseline="43859" sz="1425" spc="-3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</a:t>
            </a:r>
            <a:r>
              <a:rPr dirty="0" smtClean="0" sz="1600" spc="-30">
                <a:latin typeface="Times New Roman"/>
                <a:cs typeface="Times New Roman"/>
              </a:rPr>
              <a:t> </a:t>
            </a:r>
            <a:r>
              <a:rPr dirty="0" smtClean="0" sz="1600" spc="45" i="1">
                <a:latin typeface="Times New Roman"/>
                <a:cs typeface="Times New Roman"/>
              </a:rPr>
              <a:t>x</a:t>
            </a:r>
            <a:r>
              <a:rPr dirty="0" smtClean="0" sz="1600" spc="-105" i="1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</a:t>
            </a:r>
            <a:r>
              <a:rPr dirty="0" smtClean="0" sz="1600" spc="-16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6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34285" y="3655694"/>
            <a:ext cx="5060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>
                <a:latin typeface="Times New Roman"/>
                <a:cs typeface="Times New Roman"/>
              </a:rPr>
              <a:t>(H.W)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43410" y="4652614"/>
            <a:ext cx="0" cy="504908"/>
          </a:xfrm>
          <a:custGeom>
            <a:avLst/>
            <a:gdLst/>
            <a:ahLst/>
            <a:cxnLst/>
            <a:rect l="l" t="t" r="r" b="b"/>
            <a:pathLst>
              <a:path w="0" h="504908">
                <a:moveTo>
                  <a:pt x="0" y="0"/>
                </a:moveTo>
                <a:lnTo>
                  <a:pt x="0" y="504908"/>
                </a:lnTo>
              </a:path>
            </a:pathLst>
          </a:custGeom>
          <a:ln w="8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1095194" y="4652614"/>
            <a:ext cx="0" cy="504908"/>
          </a:xfrm>
          <a:custGeom>
            <a:avLst/>
            <a:gdLst/>
            <a:ahLst/>
            <a:cxnLst/>
            <a:rect l="l" t="t" r="r" b="b"/>
            <a:pathLst>
              <a:path w="0" h="504908">
                <a:moveTo>
                  <a:pt x="0" y="0"/>
                </a:moveTo>
                <a:lnTo>
                  <a:pt x="0" y="504908"/>
                </a:lnTo>
              </a:path>
            </a:pathLst>
          </a:custGeom>
          <a:ln w="86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10972" y="4289678"/>
            <a:ext cx="3343275" cy="720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Find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values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x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sa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isfy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i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ualit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7"/>
              </a:spcBef>
            </a:pPr>
            <a:endParaRPr sz="950"/>
          </a:p>
          <a:p>
            <a:pPr marL="145415">
              <a:lnSpc>
                <a:spcPct val="100000"/>
              </a:lnSpc>
            </a:pPr>
            <a:r>
              <a:rPr dirty="0" smtClean="0" sz="1600" spc="40" u="sng">
                <a:latin typeface="Times New Roman"/>
                <a:cs typeface="Times New Roman"/>
              </a:rPr>
              <a:t>1</a:t>
            </a:r>
            <a:r>
              <a:rPr dirty="0" smtClean="0" sz="1600" spc="-260" u="sng">
                <a:latin typeface="Times New Roman"/>
                <a:cs typeface="Times New Roman"/>
              </a:rPr>
              <a:t> </a:t>
            </a:r>
            <a:r>
              <a:rPr dirty="0" smtClean="0" sz="1600" spc="40" u="sng">
                <a:latin typeface="Symbol"/>
                <a:cs typeface="Symbol"/>
              </a:rPr>
              <a:t></a:t>
            </a:r>
            <a:r>
              <a:rPr dirty="0" smtClean="0" sz="1600" spc="-670" u="sng">
                <a:latin typeface="Symbol"/>
                <a:cs typeface="Symbol"/>
              </a:rPr>
              <a:t></a:t>
            </a:r>
            <a:r>
              <a:rPr dirty="0" smtClean="0" sz="1600" spc="40" u="sng">
                <a:latin typeface="Times New Roman"/>
                <a:cs typeface="Times New Roman"/>
              </a:rPr>
              <a:t>5</a:t>
            </a:r>
            <a:r>
              <a:rPr dirty="0" smtClean="0" sz="1600" spc="-160" u="sng">
                <a:latin typeface="Times New Roman"/>
                <a:cs typeface="Times New Roman"/>
              </a:rPr>
              <a:t> </a:t>
            </a:r>
            <a:r>
              <a:rPr dirty="0" smtClean="0" sz="1600" spc="35" i="1" u="sng">
                <a:latin typeface="Times New Roman"/>
                <a:cs typeface="Times New Roman"/>
              </a:rPr>
              <a:t>x</a:t>
            </a:r>
            <a:r>
              <a:rPr dirty="0" smtClean="0" sz="1600" spc="35" i="1">
                <a:latin typeface="Times New Roman"/>
                <a:cs typeface="Times New Roman"/>
              </a:rPr>
              <a:t> </a:t>
            </a:r>
            <a:r>
              <a:rPr dirty="0" smtClean="0" sz="1600" spc="-90" i="1">
                <a:latin typeface="Times New Roman"/>
                <a:cs typeface="Times New Roman"/>
              </a:rPr>
              <a:t> </a:t>
            </a:r>
            <a:r>
              <a:rPr dirty="0" smtClean="0" baseline="-34722" sz="2400" spc="60">
                <a:latin typeface="Symbol"/>
                <a:cs typeface="Symbol"/>
              </a:rPr>
              <a:t></a:t>
            </a:r>
            <a:r>
              <a:rPr dirty="0" smtClean="0" baseline="-34722" sz="2400" spc="-52">
                <a:latin typeface="Times New Roman"/>
                <a:cs typeface="Times New Roman"/>
              </a:rPr>
              <a:t> </a:t>
            </a:r>
            <a:r>
              <a:rPr dirty="0" smtClean="0" baseline="-34722" sz="2400" spc="60">
                <a:latin typeface="Times New Roman"/>
                <a:cs typeface="Times New Roman"/>
              </a:rPr>
              <a:t>2</a:t>
            </a:r>
            <a:endParaRPr baseline="-34722"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2687" y="4913430"/>
            <a:ext cx="236854" cy="256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5">
                <a:latin typeface="Times New Roman"/>
                <a:cs typeface="Times New Roman"/>
              </a:rPr>
              <a:t>10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41254" y="6108057"/>
            <a:ext cx="26942" cy="15233"/>
          </a:xfrm>
          <a:custGeom>
            <a:avLst/>
            <a:gdLst/>
            <a:ahLst/>
            <a:cxnLst/>
            <a:rect l="l" t="t" r="r" b="b"/>
            <a:pathLst>
              <a:path w="26942" h="15233">
                <a:moveTo>
                  <a:pt x="0" y="15233"/>
                </a:moveTo>
                <a:lnTo>
                  <a:pt x="26942" y="0"/>
                </a:lnTo>
              </a:path>
            </a:pathLst>
          </a:custGeom>
          <a:ln w="832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968196" y="6112592"/>
            <a:ext cx="38707" cy="69536"/>
          </a:xfrm>
          <a:custGeom>
            <a:avLst/>
            <a:gdLst/>
            <a:ahLst/>
            <a:cxnLst/>
            <a:rect l="l" t="t" r="r" b="b"/>
            <a:pathLst>
              <a:path w="38707" h="69536">
                <a:moveTo>
                  <a:pt x="0" y="0"/>
                </a:moveTo>
                <a:lnTo>
                  <a:pt x="38707" y="69536"/>
                </a:lnTo>
              </a:path>
            </a:pathLst>
          </a:custGeom>
          <a:ln w="175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1011672" y="5973910"/>
            <a:ext cx="51308" cy="208218"/>
          </a:xfrm>
          <a:custGeom>
            <a:avLst/>
            <a:gdLst/>
            <a:ahLst/>
            <a:cxnLst/>
            <a:rect l="l" t="t" r="r" b="b"/>
            <a:pathLst>
              <a:path w="51308" h="208218">
                <a:moveTo>
                  <a:pt x="0" y="208218"/>
                </a:moveTo>
                <a:lnTo>
                  <a:pt x="51308" y="0"/>
                </a:lnTo>
              </a:path>
            </a:pathLst>
          </a:custGeom>
          <a:ln w="866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1062981" y="5973910"/>
            <a:ext cx="426513" cy="0"/>
          </a:xfrm>
          <a:custGeom>
            <a:avLst/>
            <a:gdLst/>
            <a:ahLst/>
            <a:cxnLst/>
            <a:rect l="l" t="t" r="r" b="b"/>
            <a:pathLst>
              <a:path w="426513" h="0">
                <a:moveTo>
                  <a:pt x="0" y="0"/>
                </a:moveTo>
                <a:lnTo>
                  <a:pt x="426513" y="0"/>
                </a:lnTo>
              </a:path>
            </a:pathLst>
          </a:custGeom>
          <a:ln w="82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875169" y="5952514"/>
            <a:ext cx="0" cy="332897"/>
          </a:xfrm>
          <a:custGeom>
            <a:avLst/>
            <a:gdLst/>
            <a:ahLst/>
            <a:cxnLst/>
            <a:rect l="l" t="t" r="r" b="b"/>
            <a:pathLst>
              <a:path w="0" h="332897">
                <a:moveTo>
                  <a:pt x="0" y="0"/>
                </a:moveTo>
                <a:lnTo>
                  <a:pt x="0" y="332897"/>
                </a:lnTo>
              </a:path>
            </a:pathLst>
          </a:custGeom>
          <a:ln w="86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1767740" y="5952514"/>
            <a:ext cx="0" cy="332897"/>
          </a:xfrm>
          <a:custGeom>
            <a:avLst/>
            <a:gdLst/>
            <a:ahLst/>
            <a:cxnLst/>
            <a:rect l="l" t="t" r="r" b="b"/>
            <a:pathLst>
              <a:path w="0" h="332897">
                <a:moveTo>
                  <a:pt x="0" y="0"/>
                </a:moveTo>
                <a:lnTo>
                  <a:pt x="0" y="332897"/>
                </a:lnTo>
              </a:path>
            </a:pathLst>
          </a:custGeom>
          <a:ln w="869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874947" y="6473866"/>
            <a:ext cx="0" cy="247371"/>
          </a:xfrm>
          <a:custGeom>
            <a:avLst/>
            <a:gdLst/>
            <a:ahLst/>
            <a:cxnLst/>
            <a:rect l="l" t="t" r="r" b="b"/>
            <a:pathLst>
              <a:path w="0" h="247371">
                <a:moveTo>
                  <a:pt x="0" y="0"/>
                </a:moveTo>
                <a:lnTo>
                  <a:pt x="0" y="247371"/>
                </a:lnTo>
              </a:path>
            </a:pathLst>
          </a:custGeom>
          <a:ln w="87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1314258" y="6473866"/>
            <a:ext cx="0" cy="247371"/>
          </a:xfrm>
          <a:custGeom>
            <a:avLst/>
            <a:gdLst/>
            <a:ahLst/>
            <a:cxnLst/>
            <a:rect l="l" t="t" r="r" b="b"/>
            <a:pathLst>
              <a:path w="0" h="247371">
                <a:moveTo>
                  <a:pt x="0" y="0"/>
                </a:moveTo>
                <a:lnTo>
                  <a:pt x="0" y="247371"/>
                </a:lnTo>
              </a:path>
            </a:pathLst>
          </a:custGeom>
          <a:ln w="87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1528031" y="6473866"/>
            <a:ext cx="0" cy="247371"/>
          </a:xfrm>
          <a:custGeom>
            <a:avLst/>
            <a:gdLst/>
            <a:ahLst/>
            <a:cxnLst/>
            <a:rect l="l" t="t" r="r" b="b"/>
            <a:pathLst>
              <a:path w="0" h="247371">
                <a:moveTo>
                  <a:pt x="0" y="0"/>
                </a:moveTo>
                <a:lnTo>
                  <a:pt x="0" y="247371"/>
                </a:lnTo>
              </a:path>
            </a:pathLst>
          </a:custGeom>
          <a:ln w="87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1923804" y="6473866"/>
            <a:ext cx="0" cy="247371"/>
          </a:xfrm>
          <a:custGeom>
            <a:avLst/>
            <a:gdLst/>
            <a:ahLst/>
            <a:cxnLst/>
            <a:rect l="l" t="t" r="r" b="b"/>
            <a:pathLst>
              <a:path w="0" h="247371">
                <a:moveTo>
                  <a:pt x="0" y="0"/>
                </a:moveTo>
                <a:lnTo>
                  <a:pt x="0" y="247371"/>
                </a:lnTo>
              </a:path>
            </a:pathLst>
          </a:custGeom>
          <a:ln w="870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874626" y="6908994"/>
            <a:ext cx="0" cy="299784"/>
          </a:xfrm>
          <a:custGeom>
            <a:avLst/>
            <a:gdLst/>
            <a:ahLst/>
            <a:cxnLst/>
            <a:rect l="l" t="t" r="r" b="b"/>
            <a:pathLst>
              <a:path w="0" h="299784">
                <a:moveTo>
                  <a:pt x="0" y="0"/>
                </a:moveTo>
                <a:lnTo>
                  <a:pt x="0" y="299784"/>
                </a:lnTo>
              </a:path>
            </a:pathLst>
          </a:custGeom>
          <a:ln w="87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1878356" y="6908994"/>
            <a:ext cx="0" cy="299784"/>
          </a:xfrm>
          <a:custGeom>
            <a:avLst/>
            <a:gdLst/>
            <a:ahLst/>
            <a:cxnLst/>
            <a:rect l="l" t="t" r="r" b="b"/>
            <a:pathLst>
              <a:path w="0" h="299784">
                <a:moveTo>
                  <a:pt x="0" y="0"/>
                </a:moveTo>
                <a:lnTo>
                  <a:pt x="0" y="299784"/>
                </a:lnTo>
              </a:path>
            </a:pathLst>
          </a:custGeom>
          <a:ln w="87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1311838" y="7397791"/>
            <a:ext cx="0" cy="247371"/>
          </a:xfrm>
          <a:custGeom>
            <a:avLst/>
            <a:gdLst/>
            <a:ahLst/>
            <a:cxnLst/>
            <a:rect l="l" t="t" r="r" b="b"/>
            <a:pathLst>
              <a:path w="0" h="247371">
                <a:moveTo>
                  <a:pt x="0" y="0"/>
                </a:moveTo>
                <a:lnTo>
                  <a:pt x="0" y="247371"/>
                </a:lnTo>
              </a:path>
            </a:pathLst>
          </a:custGeom>
          <a:ln w="87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747766" y="7397791"/>
            <a:ext cx="0" cy="247371"/>
          </a:xfrm>
          <a:custGeom>
            <a:avLst/>
            <a:gdLst/>
            <a:ahLst/>
            <a:cxnLst/>
            <a:rect l="l" t="t" r="r" b="b"/>
            <a:pathLst>
              <a:path w="0" h="247371">
                <a:moveTo>
                  <a:pt x="0" y="0"/>
                </a:moveTo>
                <a:lnTo>
                  <a:pt x="0" y="247371"/>
                </a:lnTo>
              </a:path>
            </a:pathLst>
          </a:custGeom>
          <a:ln w="870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410972" y="5588380"/>
            <a:ext cx="1535430" cy="203771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13589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lo</a:t>
            </a:r>
            <a:r>
              <a:rPr dirty="0" smtClean="0" sz="1400" spc="0">
                <a:latin typeface="Times New Roman"/>
                <a:cs typeface="Times New Roman"/>
              </a:rPr>
              <a:t>t use translation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1"/>
              </a:spcBef>
            </a:pPr>
            <a:endParaRPr sz="1300"/>
          </a:p>
          <a:p>
            <a:pPr marL="143510">
              <a:lnSpc>
                <a:spcPct val="100000"/>
              </a:lnSpc>
              <a:tabLst>
                <a:tab pos="675005" algn="l"/>
              </a:tabLst>
            </a:pPr>
            <a:r>
              <a:rPr dirty="0" smtClean="0" sz="1600" spc="45" i="1">
                <a:latin typeface="Times New Roman"/>
                <a:cs typeface="Times New Roman"/>
              </a:rPr>
              <a:t>y</a:t>
            </a:r>
            <a:r>
              <a:rPr dirty="0" smtClean="0" sz="1600" spc="45" i="1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r>
              <a:rPr dirty="0" smtClean="0" sz="1600" spc="60">
                <a:latin typeface="Times New Roman"/>
                <a:cs typeface="Times New Roman"/>
              </a:rPr>
              <a:t>	</a:t>
            </a:r>
            <a:r>
              <a:rPr dirty="0" smtClean="0" sz="1600" spc="45" i="1">
                <a:latin typeface="Times New Roman"/>
                <a:cs typeface="Times New Roman"/>
              </a:rPr>
              <a:t>x</a:t>
            </a:r>
            <a:r>
              <a:rPr dirty="0" smtClean="0" sz="1600" spc="-100" i="1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</a:t>
            </a:r>
            <a:r>
              <a:rPr dirty="0" smtClean="0" sz="1600" spc="-125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2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</a:t>
            </a:r>
            <a:r>
              <a:rPr dirty="0" smtClean="0" sz="1600" spc="55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43510" marR="12700" indent="0">
              <a:lnSpc>
                <a:spcPct val="189500"/>
              </a:lnSpc>
              <a:spcBef>
                <a:spcPts val="130"/>
              </a:spcBef>
            </a:pPr>
            <a:r>
              <a:rPr dirty="0" smtClean="0" sz="1600" spc="55" i="1">
                <a:latin typeface="Times New Roman"/>
                <a:cs typeface="Times New Roman"/>
              </a:rPr>
              <a:t>y</a:t>
            </a:r>
            <a:r>
              <a:rPr dirty="0" smtClean="0" sz="1600" spc="-10" i="1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</a:t>
            </a:r>
            <a:r>
              <a:rPr dirty="0" smtClean="0" sz="1600" spc="70">
                <a:latin typeface="Times New Roman"/>
                <a:cs typeface="Times New Roman"/>
              </a:rPr>
              <a:t> </a:t>
            </a:r>
            <a:r>
              <a:rPr dirty="0" smtClean="0" sz="1600" spc="145">
                <a:latin typeface="Times New Roman"/>
                <a:cs typeface="Times New Roman"/>
              </a:rPr>
              <a:t> </a:t>
            </a:r>
            <a:r>
              <a:rPr dirty="0" smtClean="0" sz="1600" spc="55" i="1">
                <a:latin typeface="Times New Roman"/>
                <a:cs typeface="Times New Roman"/>
              </a:rPr>
              <a:t>x</a:t>
            </a:r>
            <a:r>
              <a:rPr dirty="0" smtClean="0" sz="1600" spc="-105" i="1">
                <a:latin typeface="Times New Roman"/>
                <a:cs typeface="Times New Roman"/>
              </a:rPr>
              <a:t> </a:t>
            </a:r>
            <a:r>
              <a:rPr dirty="0" smtClean="0" sz="1600" spc="185">
                <a:latin typeface="Symbol"/>
                <a:cs typeface="Symbol"/>
              </a:rPr>
              <a:t></a:t>
            </a:r>
            <a:r>
              <a:rPr dirty="0" smtClean="0" sz="1600" spc="60">
                <a:latin typeface="Times New Roman"/>
                <a:cs typeface="Times New Roman"/>
              </a:rPr>
              <a:t>1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</a:t>
            </a:r>
            <a:r>
              <a:rPr dirty="0" smtClean="0" sz="1600" spc="150">
                <a:latin typeface="Times New Roman"/>
                <a:cs typeface="Times New Roman"/>
              </a:rPr>
              <a:t> </a:t>
            </a:r>
            <a:r>
              <a:rPr dirty="0" smtClean="0" sz="1600" spc="55" i="1">
                <a:latin typeface="Times New Roman"/>
                <a:cs typeface="Times New Roman"/>
              </a:rPr>
              <a:t>x</a:t>
            </a:r>
            <a:r>
              <a:rPr dirty="0" smtClean="0" sz="1600" spc="-105" i="1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</a:t>
            </a:r>
            <a:r>
              <a:rPr dirty="0" smtClean="0" sz="1600" spc="60">
                <a:latin typeface="Times New Roman"/>
                <a:cs typeface="Times New Roman"/>
              </a:rPr>
              <a:t>1</a:t>
            </a:r>
            <a:r>
              <a:rPr dirty="0" smtClean="0" sz="1600" spc="30">
                <a:latin typeface="Times New Roman"/>
                <a:cs typeface="Times New Roman"/>
              </a:rPr>
              <a:t> </a:t>
            </a:r>
            <a:r>
              <a:rPr dirty="0" smtClean="0" sz="1600" spc="45" i="1">
                <a:latin typeface="Times New Roman"/>
                <a:cs typeface="Times New Roman"/>
              </a:rPr>
              <a:t>y</a:t>
            </a:r>
            <a:r>
              <a:rPr dirty="0" smtClean="0" sz="1600" spc="-5" i="1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</a:t>
            </a:r>
            <a:r>
              <a:rPr dirty="0" smtClean="0" sz="1600" spc="60">
                <a:latin typeface="Times New Roman"/>
                <a:cs typeface="Times New Roman"/>
              </a:rPr>
              <a:t> </a:t>
            </a:r>
            <a:r>
              <a:rPr dirty="0" smtClean="0" sz="1600" spc="145">
                <a:latin typeface="Times New Roman"/>
                <a:cs typeface="Times New Roman"/>
              </a:rPr>
              <a:t> </a:t>
            </a:r>
            <a:r>
              <a:rPr dirty="0" smtClean="0" sz="1600" spc="120" i="1">
                <a:latin typeface="Times New Roman"/>
                <a:cs typeface="Times New Roman"/>
              </a:rPr>
              <a:t>x</a:t>
            </a:r>
            <a:r>
              <a:rPr dirty="0" smtClean="0" baseline="43859" sz="1425" spc="30">
                <a:latin typeface="Times New Roman"/>
                <a:cs typeface="Times New Roman"/>
              </a:rPr>
              <a:t>2</a:t>
            </a:r>
            <a:r>
              <a:rPr dirty="0" smtClean="0" baseline="43859" sz="1425" spc="30">
                <a:latin typeface="Times New Roman"/>
                <a:cs typeface="Times New Roman"/>
              </a:rPr>
              <a:t> </a:t>
            </a:r>
            <a:r>
              <a:rPr dirty="0" smtClean="0" baseline="43859" sz="1425" spc="-30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</a:t>
            </a:r>
            <a:r>
              <a:rPr dirty="0" smtClean="0" sz="1600" spc="-13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4</a:t>
            </a:r>
            <a:r>
              <a:rPr dirty="0" smtClean="0" sz="1600" spc="-145">
                <a:latin typeface="Times New Roman"/>
                <a:cs typeface="Times New Roman"/>
              </a:rPr>
              <a:t> </a:t>
            </a:r>
            <a:r>
              <a:rPr dirty="0" smtClean="0" sz="1600" spc="45" i="1">
                <a:latin typeface="Times New Roman"/>
                <a:cs typeface="Times New Roman"/>
              </a:rPr>
              <a:t>x</a:t>
            </a:r>
            <a:r>
              <a:rPr dirty="0" smtClean="0" sz="1600" spc="-100" i="1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Symbol"/>
                <a:cs typeface="Symbol"/>
              </a:rPr>
              <a:t></a:t>
            </a:r>
            <a:r>
              <a:rPr dirty="0" smtClean="0" sz="1600" spc="-100">
                <a:latin typeface="Times New Roman"/>
                <a:cs typeface="Times New Roman"/>
              </a:rPr>
              <a:t> </a:t>
            </a:r>
            <a:r>
              <a:rPr dirty="0" smtClean="0" sz="1600" spc="55">
                <a:latin typeface="Times New Roman"/>
                <a:cs typeface="Times New Roman"/>
              </a:rPr>
              <a:t>2</a:t>
            </a:r>
            <a:r>
              <a:rPr dirty="0" smtClean="0" sz="1600" spc="25">
                <a:latin typeface="Times New Roman"/>
                <a:cs typeface="Times New Roman"/>
              </a:rPr>
              <a:t> </a:t>
            </a:r>
            <a:r>
              <a:rPr dirty="0" smtClean="0" sz="1600" spc="55" i="1">
                <a:latin typeface="Times New Roman"/>
                <a:cs typeface="Times New Roman"/>
              </a:rPr>
              <a:t>y</a:t>
            </a:r>
            <a:r>
              <a:rPr dirty="0" smtClean="0" sz="1600" spc="55" i="1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</a:t>
            </a:r>
            <a:r>
              <a:rPr dirty="0" smtClean="0" sz="1600" spc="-55">
                <a:latin typeface="Times New Roman"/>
                <a:cs typeface="Times New Roman"/>
              </a:rPr>
              <a:t> </a:t>
            </a:r>
            <a:r>
              <a:rPr dirty="0" smtClean="0" sz="1600" spc="60">
                <a:latin typeface="Times New Roman"/>
                <a:cs typeface="Times New Roman"/>
              </a:rPr>
              <a:t>2</a:t>
            </a:r>
            <a:r>
              <a:rPr dirty="0" smtClean="0" sz="1600" spc="-150">
                <a:latin typeface="Times New Roman"/>
                <a:cs typeface="Times New Roman"/>
              </a:rPr>
              <a:t> </a:t>
            </a:r>
            <a:r>
              <a:rPr dirty="0" smtClean="0" sz="1600" spc="55" i="1">
                <a:latin typeface="Times New Roman"/>
                <a:cs typeface="Times New Roman"/>
              </a:rPr>
              <a:t>x</a:t>
            </a:r>
            <a:r>
              <a:rPr dirty="0" smtClean="0" sz="1600" spc="-105" i="1">
                <a:latin typeface="Times New Roman"/>
                <a:cs typeface="Times New Roman"/>
              </a:rPr>
              <a:t> </a:t>
            </a:r>
            <a:r>
              <a:rPr dirty="0" smtClean="0" sz="1600" spc="70">
                <a:latin typeface="Symbol"/>
                <a:cs typeface="Symbol"/>
              </a:rPr>
              <a:t></a:t>
            </a:r>
            <a:r>
              <a:rPr dirty="0" smtClean="0" sz="1600" spc="70">
                <a:latin typeface="Times New Roman"/>
                <a:cs typeface="Times New Roman"/>
              </a:rPr>
              <a:t> </a:t>
            </a:r>
            <a:r>
              <a:rPr dirty="0" smtClean="0" sz="1600" spc="95">
                <a:latin typeface="Times New Roman"/>
                <a:cs typeface="Times New Roman"/>
              </a:rPr>
              <a:t> </a:t>
            </a:r>
            <a:r>
              <a:rPr dirty="0" smtClean="0" sz="1600" spc="55" i="1">
                <a:latin typeface="Times New Roman"/>
                <a:cs typeface="Times New Roman"/>
              </a:rPr>
              <a:t>x</a:t>
            </a:r>
            <a:r>
              <a:rPr dirty="0" smtClean="0" sz="1600" spc="-100" i="1">
                <a:latin typeface="Times New Roman"/>
                <a:cs typeface="Times New Roman"/>
              </a:rPr>
              <a:t> </a:t>
            </a:r>
            <a:r>
              <a:rPr dirty="0" smtClean="0" sz="1600" spc="150">
                <a:latin typeface="Symbol"/>
                <a:cs typeface="Symbol"/>
              </a:rPr>
              <a:t></a:t>
            </a:r>
            <a:r>
              <a:rPr dirty="0" smtClean="0" sz="1600" spc="6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Traditional Arabic"/>
                <a:cs typeface="Traditional Arabic"/>
              </a:rPr>
              <a:t>-</a:t>
            </a:r>
            <a:r>
              <a:rPr dirty="0" smtClean="0" sz="1200" spc="15">
                <a:latin typeface="Traditional Arabic"/>
                <a:cs typeface="Traditional Arabic"/>
              </a:rPr>
              <a:t> </a:t>
            </a:r>
            <a:fld id="{81D60167-4931-47E6-BA6A-407CBD079E47}" type="slidenum">
              <a:rPr dirty="0" smtClean="0" sz="1200" spc="0">
                <a:latin typeface="Times New Roman"/>
                <a:cs typeface="Times New Roman"/>
              </a:rPr>
              <a:t>1</a:t>
            </a:fld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raditional Arabic"/>
                <a:cs typeface="Traditional Arabic"/>
              </a:rPr>
              <a:t>-</a:t>
            </a:r>
            <a:endParaRPr sz="1200">
              <a:latin typeface="Traditional Arabic"/>
              <a:cs typeface="Traditional Ara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Yahya</dc:creator>
  <dc:title>University of Basrah</dc:title>
  <dcterms:created xsi:type="dcterms:W3CDTF">2018-11-11T12:36:17Z</dcterms:created>
  <dcterms:modified xsi:type="dcterms:W3CDTF">2018-11-11T12:36:17Z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